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7"/>
  </p:notesMasterIdLst>
  <p:sldIdLst>
    <p:sldId id="256" r:id="rId2"/>
    <p:sldId id="280" r:id="rId3"/>
    <p:sldId id="258" r:id="rId4"/>
    <p:sldId id="257" r:id="rId5"/>
    <p:sldId id="281" r:id="rId6"/>
    <p:sldId id="282" r:id="rId7"/>
    <p:sldId id="260" r:id="rId8"/>
    <p:sldId id="283" r:id="rId9"/>
    <p:sldId id="294" r:id="rId10"/>
    <p:sldId id="319" r:id="rId11"/>
    <p:sldId id="285" r:id="rId12"/>
    <p:sldId id="284" r:id="rId13"/>
    <p:sldId id="262" r:id="rId14"/>
    <p:sldId id="259" r:id="rId15"/>
    <p:sldId id="286" r:id="rId16"/>
    <p:sldId id="287" r:id="rId17"/>
    <p:sldId id="288" r:id="rId18"/>
    <p:sldId id="289" r:id="rId19"/>
    <p:sldId id="290" r:id="rId20"/>
    <p:sldId id="296" r:id="rId21"/>
    <p:sldId id="291" r:id="rId22"/>
    <p:sldId id="295" r:id="rId23"/>
    <p:sldId id="304" r:id="rId24"/>
    <p:sldId id="306" r:id="rId25"/>
    <p:sldId id="305" r:id="rId26"/>
    <p:sldId id="318" r:id="rId27"/>
    <p:sldId id="297" r:id="rId28"/>
    <p:sldId id="317" r:id="rId29"/>
    <p:sldId id="298" r:id="rId30"/>
    <p:sldId id="299" r:id="rId31"/>
    <p:sldId id="301" r:id="rId32"/>
    <p:sldId id="300" r:id="rId33"/>
    <p:sldId id="302" r:id="rId34"/>
    <p:sldId id="303" r:id="rId35"/>
    <p:sldId id="307" r:id="rId36"/>
    <p:sldId id="308" r:id="rId37"/>
    <p:sldId id="309" r:id="rId38"/>
    <p:sldId id="310" r:id="rId39"/>
    <p:sldId id="311" r:id="rId40"/>
    <p:sldId id="312" r:id="rId41"/>
    <p:sldId id="313" r:id="rId42"/>
    <p:sldId id="314" r:id="rId43"/>
    <p:sldId id="315" r:id="rId44"/>
    <p:sldId id="316" r:id="rId45"/>
    <p:sldId id="264" r:id="rId46"/>
  </p:sldIdLst>
  <p:sldSz cx="12192000" cy="6858000"/>
  <p:notesSz cx="6858000" cy="9144000"/>
  <p:embeddedFontLst>
    <p:embeddedFont>
      <p:font typeface="Abril Fatface" panose="02000503000000020003" pitchFamily="2" charset="0"/>
      <p:regular r:id="rId48"/>
    </p:embeddedFont>
    <p:embeddedFont>
      <p:font typeface="Barlow Condensed" panose="00000506000000000000" pitchFamily="2" charset="0"/>
      <p:regular r:id="rId49"/>
      <p:bold r:id="rId50"/>
      <p:italic r:id="rId51"/>
      <p:boldItalic r:id="rId52"/>
    </p:embeddedFont>
    <p:embeddedFont>
      <p:font typeface="Catamaran" panose="020B0604020202020204" charset="0"/>
      <p:regular r:id="rId53"/>
      <p:bold r:id="rId54"/>
    </p:embeddedFont>
    <p:embeddedFont>
      <p:font typeface="Oswald" pitchFamily="2" charset="0"/>
      <p:regular r:id="rId55"/>
    </p:embeddedFont>
    <p:embeddedFont>
      <p:font typeface="Ubuntu Condensed" panose="020B0506030602030204" pitchFamily="3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id="{F5587B52-90FA-40A8-A979-C64837028076}">
          <p14:sldIdLst>
            <p14:sldId id="256"/>
            <p14:sldId id="280"/>
            <p14:sldId id="258"/>
            <p14:sldId id="257"/>
            <p14:sldId id="281"/>
            <p14:sldId id="282"/>
            <p14:sldId id="260"/>
            <p14:sldId id="283"/>
            <p14:sldId id="294"/>
            <p14:sldId id="319"/>
            <p14:sldId id="285"/>
          </p14:sldIdLst>
        </p14:section>
        <p14:section name=" WEBSITE" id="{52D2359F-61A6-420A-91E4-174872DB05B8}">
          <p14:sldIdLst>
            <p14:sldId id="284"/>
            <p14:sldId id="262"/>
            <p14:sldId id="259"/>
            <p14:sldId id="286"/>
            <p14:sldId id="287"/>
            <p14:sldId id="288"/>
            <p14:sldId id="289"/>
            <p14:sldId id="290"/>
            <p14:sldId id="296"/>
            <p14:sldId id="291"/>
            <p14:sldId id="295"/>
            <p14:sldId id="304"/>
            <p14:sldId id="306"/>
            <p14:sldId id="305"/>
            <p14:sldId id="318"/>
            <p14:sldId id="297"/>
            <p14:sldId id="317"/>
            <p14:sldId id="298"/>
            <p14:sldId id="299"/>
            <p14:sldId id="301"/>
            <p14:sldId id="300"/>
            <p14:sldId id="302"/>
            <p14:sldId id="303"/>
            <p14:sldId id="307"/>
            <p14:sldId id="308"/>
            <p14:sldId id="309"/>
            <p14:sldId id="310"/>
            <p14:sldId id="311"/>
            <p14:sldId id="312"/>
            <p14:sldId id="313"/>
            <p14:sldId id="314"/>
            <p14:sldId id="315"/>
            <p14:sldId id="316"/>
            <p14:sldId id="26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5F5"/>
    <a:srgbClr val="0558AC"/>
    <a:srgbClr val="F9FBFD"/>
    <a:srgbClr val="14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82" d="100"/>
          <a:sy n="82" d="100"/>
        </p:scale>
        <p:origin x="69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981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924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095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085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29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535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34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3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4"/>
        <p:cNvGrpSpPr/>
        <p:nvPr/>
      </p:nvGrpSpPr>
      <p:grpSpPr>
        <a:xfrm>
          <a:off x="0" y="0"/>
          <a:ext cx="0" cy="0"/>
          <a:chOff x="0" y="0"/>
          <a:chExt cx="0" cy="0"/>
        </a:xfrm>
      </p:grpSpPr>
      <p:sp>
        <p:nvSpPr>
          <p:cNvPr id="3165" name="Google Shape;3165;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6" name="Google Shape;3166;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906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06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983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425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964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856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799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720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765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105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65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425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579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713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148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723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857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121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363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544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390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971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713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002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981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614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845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9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526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32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FC84D4EA-7398-4F79-D1ED-7231D68CC01B}"/>
              </a:ext>
            </a:extLst>
          </p:cNvPr>
          <p:cNvSpPr/>
          <p:nvPr userDrawn="1"/>
        </p:nvSpPr>
        <p:spPr>
          <a:xfrm>
            <a:off x="-149469" y="5811715"/>
            <a:ext cx="411289" cy="911981"/>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40F8D2E2-44FD-CA17-4F51-F5B0B421CBB8}"/>
              </a:ext>
            </a:extLst>
          </p:cNvPr>
          <p:cNvSpPr/>
          <p:nvPr userDrawn="1"/>
        </p:nvSpPr>
        <p:spPr>
          <a:xfrm>
            <a:off x="-167054" y="5838092"/>
            <a:ext cx="434724" cy="905608"/>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654F5724-2D62-A536-B3F4-44080950F79C}"/>
              </a:ext>
            </a:extLst>
          </p:cNvPr>
          <p:cNvSpPr/>
          <p:nvPr userDrawn="1"/>
        </p:nvSpPr>
        <p:spPr>
          <a:xfrm>
            <a:off x="-254977" y="5709203"/>
            <a:ext cx="417333" cy="1052082"/>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userDrawn="1">
  <p:cSld name="CUSTOM_3">
    <p:bg>
      <p:bgPr>
        <a:solidFill>
          <a:schemeClr val="accent6"/>
        </a:solidFill>
        <a:effectLst/>
      </p:bgPr>
    </p:bg>
    <p:spTree>
      <p:nvGrpSpPr>
        <p:cNvPr id="1" name="Shape 506"/>
        <p:cNvGrpSpPr/>
        <p:nvPr/>
      </p:nvGrpSpPr>
      <p:grpSpPr>
        <a:xfrm>
          <a:off x="0" y="0"/>
          <a:ext cx="0" cy="0"/>
          <a:chOff x="0" y="0"/>
          <a:chExt cx="0" cy="0"/>
        </a:xfrm>
      </p:grpSpPr>
      <p:sp>
        <p:nvSpPr>
          <p:cNvPr id="2" name="Rectangle 1">
            <a:extLst>
              <a:ext uri="{FF2B5EF4-FFF2-40B4-BE49-F238E27FC236}">
                <a16:creationId xmlns:a16="http://schemas.microsoft.com/office/drawing/2014/main" id="{43218829-E704-A2E8-2D62-7357A66069D2}"/>
              </a:ext>
            </a:extLst>
          </p:cNvPr>
          <p:cNvSpPr/>
          <p:nvPr userDrawn="1"/>
        </p:nvSpPr>
        <p:spPr>
          <a:xfrm>
            <a:off x="-198120" y="5715000"/>
            <a:ext cx="655320" cy="1143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Pr>
        <a:solidFill>
          <a:schemeClr val="accent6"/>
        </a:solidFill>
        <a:effectLst/>
      </p:bgPr>
    </p:bg>
    <p:spTree>
      <p:nvGrpSpPr>
        <p:cNvPr id="1" name="Shape 637"/>
        <p:cNvGrpSpPr/>
        <p:nvPr/>
      </p:nvGrpSpPr>
      <p:grpSpPr>
        <a:xfrm>
          <a:off x="0" y="0"/>
          <a:ext cx="0" cy="0"/>
          <a:chOff x="0" y="0"/>
          <a:chExt cx="0" cy="0"/>
        </a:xfrm>
      </p:grpSpPr>
      <p:sp>
        <p:nvSpPr>
          <p:cNvPr id="2" name="Rectangle 1">
            <a:extLst>
              <a:ext uri="{FF2B5EF4-FFF2-40B4-BE49-F238E27FC236}">
                <a16:creationId xmlns:a16="http://schemas.microsoft.com/office/drawing/2014/main" id="{2C0623F0-8305-7095-F387-7AB04A4D13EA}"/>
              </a:ext>
            </a:extLst>
          </p:cNvPr>
          <p:cNvSpPr/>
          <p:nvPr userDrawn="1"/>
        </p:nvSpPr>
        <p:spPr>
          <a:xfrm>
            <a:off x="0" y="5370653"/>
            <a:ext cx="891251" cy="148734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665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77544B54-66E7-1ECF-8C33-0A35E597BFAC}"/>
              </a:ext>
            </a:extLst>
          </p:cNvPr>
          <p:cNvSpPr/>
          <p:nvPr userDrawn="1"/>
        </p:nvSpPr>
        <p:spPr>
          <a:xfrm>
            <a:off x="-167054" y="5749576"/>
            <a:ext cx="297087" cy="949147"/>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9DEAA237-4DE6-A587-30FB-A78D43E3686F}"/>
              </a:ext>
            </a:extLst>
          </p:cNvPr>
          <p:cNvSpPr/>
          <p:nvPr userDrawn="1"/>
        </p:nvSpPr>
        <p:spPr>
          <a:xfrm>
            <a:off x="-211015" y="5797698"/>
            <a:ext cx="350990" cy="973808"/>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chemeClr val="accent3"/>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dirty="0"/>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6A132CA-A304-1B50-CD5C-475A0207772C}"/>
              </a:ext>
            </a:extLst>
          </p:cNvPr>
          <p:cNvSpPr/>
          <p:nvPr userDrawn="1"/>
        </p:nvSpPr>
        <p:spPr>
          <a:xfrm>
            <a:off x="0" y="4936955"/>
            <a:ext cx="460333" cy="1921045"/>
          </a:xfrm>
          <a:prstGeom prst="rect">
            <a:avLst/>
          </a:prstGeom>
          <a:solidFill>
            <a:srgbClr val="0558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3D062495-429A-DB0F-F71D-DDDD68B4DE81}"/>
              </a:ext>
            </a:extLst>
          </p:cNvPr>
          <p:cNvSpPr/>
          <p:nvPr userDrawn="1"/>
        </p:nvSpPr>
        <p:spPr>
          <a:xfrm>
            <a:off x="-149469" y="5811715"/>
            <a:ext cx="411289" cy="911981"/>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71" r:id="rId5"/>
    <p:sldLayoutId id="2147483654" r:id="rId6"/>
    <p:sldLayoutId id="2147483655" r:id="rId7"/>
    <p:sldLayoutId id="2147483656"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grpSp>
        <p:nvGrpSpPr>
          <p:cNvPr id="8" name="Group 7">
            <a:extLst>
              <a:ext uri="{FF2B5EF4-FFF2-40B4-BE49-F238E27FC236}">
                <a16:creationId xmlns:a16="http://schemas.microsoft.com/office/drawing/2014/main" id="{50585D8E-AAA8-903C-6E7F-8F5AFACA3042}"/>
              </a:ext>
            </a:extLst>
          </p:cNvPr>
          <p:cNvGrpSpPr/>
          <p:nvPr/>
        </p:nvGrpSpPr>
        <p:grpSpPr>
          <a:xfrm>
            <a:off x="1484027" y="1543987"/>
            <a:ext cx="4377127" cy="4789811"/>
            <a:chOff x="1520878" y="1543987"/>
            <a:chExt cx="4232254" cy="4789811"/>
          </a:xfrm>
        </p:grpSpPr>
        <p:sp>
          <p:nvSpPr>
            <p:cNvPr id="6" name="Rectangle 5">
              <a:extLst>
                <a:ext uri="{FF2B5EF4-FFF2-40B4-BE49-F238E27FC236}">
                  <a16:creationId xmlns:a16="http://schemas.microsoft.com/office/drawing/2014/main" id="{11D19080-D4EC-CDE2-3796-F25E8D3DF2BB}"/>
                </a:ext>
              </a:extLst>
            </p:cNvPr>
            <p:cNvSpPr/>
            <p:nvPr/>
          </p:nvSpPr>
          <p:spPr>
            <a:xfrm>
              <a:off x="2847888" y="1543987"/>
              <a:ext cx="2905244" cy="3477718"/>
            </a:xfrm>
            <a:prstGeom prst="rect">
              <a:avLst/>
            </a:prstGeom>
            <a:solidFill>
              <a:srgbClr val="F0F5F5"/>
            </a:solidFill>
            <a:ln>
              <a:solidFill>
                <a:srgbClr val="F0F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57ADC8E4-5637-5CF2-E017-A79BA2E0DE52}"/>
                </a:ext>
              </a:extLst>
            </p:cNvPr>
            <p:cNvSpPr/>
            <p:nvPr/>
          </p:nvSpPr>
          <p:spPr>
            <a:xfrm>
              <a:off x="1520878" y="2856080"/>
              <a:ext cx="1507135" cy="3477718"/>
            </a:xfrm>
            <a:prstGeom prst="rect">
              <a:avLst/>
            </a:prstGeom>
            <a:solidFill>
              <a:srgbClr val="F0F5F5"/>
            </a:solidFill>
            <a:ln>
              <a:solidFill>
                <a:srgbClr val="F0F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831" name="Google Shape;2831;p24"/>
          <p:cNvSpPr txBox="1">
            <a:spLocks noGrp="1"/>
          </p:cNvSpPr>
          <p:nvPr>
            <p:ph type="subTitle" idx="1"/>
          </p:nvPr>
        </p:nvSpPr>
        <p:spPr>
          <a:xfrm>
            <a:off x="404450" y="5877900"/>
            <a:ext cx="1079577" cy="574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vi-VN" dirty="0"/>
              <a:t>Nhóm 11</a:t>
            </a:r>
            <a:endParaRPr dirty="0"/>
          </a:p>
        </p:txBody>
      </p:sp>
      <p:sp>
        <p:nvSpPr>
          <p:cNvPr id="5" name="TextBox 4">
            <a:extLst>
              <a:ext uri="{FF2B5EF4-FFF2-40B4-BE49-F238E27FC236}">
                <a16:creationId xmlns:a16="http://schemas.microsoft.com/office/drawing/2014/main" id="{CDE8F5DE-775A-26FF-6048-44660FBF976E}"/>
              </a:ext>
            </a:extLst>
          </p:cNvPr>
          <p:cNvSpPr txBox="1"/>
          <p:nvPr/>
        </p:nvSpPr>
        <p:spPr>
          <a:xfrm>
            <a:off x="3712563" y="4593139"/>
            <a:ext cx="4766871" cy="461665"/>
          </a:xfrm>
          <a:prstGeom prst="rect">
            <a:avLst/>
          </a:prstGeom>
          <a:noFill/>
        </p:spPr>
        <p:txBody>
          <a:bodyPr wrap="square">
            <a:spAutoFit/>
          </a:bodyPr>
          <a:lstStyle/>
          <a:p>
            <a:pPr algn="ctr">
              <a:buClr>
                <a:schemeClr val="dk1"/>
              </a:buClr>
              <a:buSzPts val="7500"/>
            </a:pPr>
            <a:r>
              <a:rPr lang="vi-VN" sz="2400" dirty="0">
                <a:solidFill>
                  <a:schemeClr val="dk1"/>
                </a:solidFill>
                <a:latin typeface="Oswald" pitchFamily="2" charset="0"/>
                <a:cs typeface="Catamaran" panose="020B0604020202020204" charset="0"/>
                <a:sym typeface="Ubuntu Condensed"/>
              </a:rPr>
              <a:t>ĐỒ ÁN MÔN HỌC LẬP TRÌNH WEB</a:t>
            </a:r>
          </a:p>
        </p:txBody>
      </p:sp>
      <p:sp>
        <p:nvSpPr>
          <p:cNvPr id="3" name="Google Shape;3168;p37">
            <a:extLst>
              <a:ext uri="{FF2B5EF4-FFF2-40B4-BE49-F238E27FC236}">
                <a16:creationId xmlns:a16="http://schemas.microsoft.com/office/drawing/2014/main" id="{82D401EE-22E7-DA09-40F3-1626702B4C65}"/>
              </a:ext>
            </a:extLst>
          </p:cNvPr>
          <p:cNvSpPr txBox="1">
            <a:spLocks/>
          </p:cNvSpPr>
          <p:nvPr/>
        </p:nvSpPr>
        <p:spPr>
          <a:xfrm>
            <a:off x="1622813" y="2148142"/>
            <a:ext cx="8946372" cy="80299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dk1"/>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ctr"/>
            <a:r>
              <a:rPr lang="vi-VN" sz="6000" dirty="0"/>
              <a:t>LOGISTIC </a:t>
            </a:r>
            <a:br>
              <a:rPr lang="vi-VN" sz="6000" dirty="0"/>
            </a:br>
            <a:r>
              <a:rPr lang="vi-VN" sz="6000" dirty="0"/>
              <a:t>(VẬN CHUYỂN HÀNG HÓA VÀ LƯU KHO)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3" name="TextBox 2">
            <a:extLst>
              <a:ext uri="{FF2B5EF4-FFF2-40B4-BE49-F238E27FC236}">
                <a16:creationId xmlns:a16="http://schemas.microsoft.com/office/drawing/2014/main" id="{43BA4A09-2D19-370F-5747-5CE7D976BAE3}"/>
              </a:ext>
            </a:extLst>
          </p:cNvPr>
          <p:cNvSpPr txBox="1"/>
          <p:nvPr/>
        </p:nvSpPr>
        <p:spPr>
          <a:xfrm>
            <a:off x="272005" y="2551837"/>
            <a:ext cx="2286001" cy="1754326"/>
          </a:xfrm>
          <a:prstGeom prst="rect">
            <a:avLst/>
          </a:prstGeom>
          <a:noFill/>
        </p:spPr>
        <p:txBody>
          <a:bodyPr wrap="square">
            <a:spAutoFit/>
          </a:bodyPr>
          <a:lstStyle/>
          <a:p>
            <a:pPr algn="ctr"/>
            <a:r>
              <a:rPr kumimoji="0" lang="en-US" sz="3600" b="1" i="0" u="none" strike="noStrike" kern="0" cap="none" spc="0" normalizeH="0" baseline="0" noProof="0" dirty="0">
                <a:ln>
                  <a:noFill/>
                </a:ln>
                <a:solidFill>
                  <a:srgbClr val="143366"/>
                </a:solidFill>
                <a:effectLst/>
                <a:uLnTx/>
                <a:uFillTx/>
                <a:latin typeface="Catamaran" panose="020B0604020202020204" charset="0"/>
                <a:cs typeface="Catamaran" panose="020B0604020202020204" charset="0"/>
                <a:sym typeface="Arial"/>
              </a:rPr>
              <a:t>ACTIVITY DIAGRAM</a:t>
            </a:r>
            <a:endParaRPr kumimoji="0" lang="vi-VN" sz="3600" b="1" i="0" u="none" strike="noStrike" kern="0" cap="none" spc="0" normalizeH="0" baseline="0" noProof="0" dirty="0">
              <a:ln>
                <a:noFill/>
              </a:ln>
              <a:solidFill>
                <a:srgbClr val="143366"/>
              </a:solidFill>
              <a:effectLst/>
              <a:uLnTx/>
              <a:uFillTx/>
              <a:latin typeface="Catamaran" panose="020B0604020202020204" charset="0"/>
              <a:cs typeface="Catamaran" panose="020B0604020202020204" charset="0"/>
              <a:sym typeface="Arial"/>
            </a:endParaRPr>
          </a:p>
          <a:p>
            <a:pPr algn="ctr"/>
            <a:r>
              <a:rPr lang="vi-VN" sz="3600" b="1" dirty="0">
                <a:solidFill>
                  <a:srgbClr val="143366"/>
                </a:solidFill>
                <a:cs typeface="Catamaran" panose="020B0604020202020204" charset="0"/>
              </a:rPr>
              <a:t>( User )</a:t>
            </a:r>
            <a:endParaRPr lang="vi-VN" sz="2400" dirty="0">
              <a:solidFill>
                <a:srgbClr val="143366"/>
              </a:solidFill>
            </a:endParaRPr>
          </a:p>
        </p:txBody>
      </p:sp>
      <p:sp>
        <p:nvSpPr>
          <p:cNvPr id="4" name="Rectangle 3">
            <a:extLst>
              <a:ext uri="{FF2B5EF4-FFF2-40B4-BE49-F238E27FC236}">
                <a16:creationId xmlns:a16="http://schemas.microsoft.com/office/drawing/2014/main" id="{8BA84376-4EEC-4FDD-D8B9-54476289D3D5}"/>
              </a:ext>
            </a:extLst>
          </p:cNvPr>
          <p:cNvSpPr/>
          <p:nvPr/>
        </p:nvSpPr>
        <p:spPr>
          <a:xfrm>
            <a:off x="9711159" y="0"/>
            <a:ext cx="2480841" cy="6858000"/>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descr="Không có mô tả.">
            <a:extLst>
              <a:ext uri="{FF2B5EF4-FFF2-40B4-BE49-F238E27FC236}">
                <a16:creationId xmlns:a16="http://schemas.microsoft.com/office/drawing/2014/main" id="{54E6005B-E115-A938-D631-1DFD8791E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0"/>
            <a:ext cx="3743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15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6" name="Rectangle 5">
            <a:extLst>
              <a:ext uri="{FF2B5EF4-FFF2-40B4-BE49-F238E27FC236}">
                <a16:creationId xmlns:a16="http://schemas.microsoft.com/office/drawing/2014/main" id="{577BB312-EC18-A40C-DEED-DE2F2782567A}"/>
              </a:ext>
            </a:extLst>
          </p:cNvPr>
          <p:cNvSpPr/>
          <p:nvPr/>
        </p:nvSpPr>
        <p:spPr>
          <a:xfrm>
            <a:off x="9711159" y="0"/>
            <a:ext cx="2480841" cy="6858000"/>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43BA4A09-2D19-370F-5747-5CE7D976BAE3}"/>
              </a:ext>
            </a:extLst>
          </p:cNvPr>
          <p:cNvSpPr txBox="1"/>
          <p:nvPr/>
        </p:nvSpPr>
        <p:spPr>
          <a:xfrm>
            <a:off x="272005" y="2828835"/>
            <a:ext cx="2286001" cy="1200329"/>
          </a:xfrm>
          <a:prstGeom prst="rect">
            <a:avLst/>
          </a:prstGeom>
          <a:noFill/>
        </p:spPr>
        <p:txBody>
          <a:bodyPr wrap="square">
            <a:spAutoFit/>
          </a:bodyPr>
          <a:lstStyle/>
          <a:p>
            <a:pPr algn="ctr"/>
            <a:r>
              <a:rPr lang="en-US" sz="3600" b="1" dirty="0">
                <a:solidFill>
                  <a:srgbClr val="143366"/>
                </a:solidFill>
                <a:latin typeface="Catamaran" panose="020B0604020202020204" charset="0"/>
                <a:cs typeface="Catamaran" panose="020B0604020202020204" charset="0"/>
              </a:rPr>
              <a:t>ERD</a:t>
            </a:r>
            <a:r>
              <a:rPr kumimoji="0" lang="en-US" sz="3600" b="1" i="0" u="none" strike="noStrike" kern="0" cap="none" spc="0" normalizeH="0" baseline="0" noProof="0" dirty="0">
                <a:ln>
                  <a:noFill/>
                </a:ln>
                <a:solidFill>
                  <a:srgbClr val="143366"/>
                </a:solidFill>
                <a:effectLst/>
                <a:uLnTx/>
                <a:uFillTx/>
                <a:latin typeface="Catamaran" panose="020B0604020202020204" charset="0"/>
                <a:cs typeface="Catamaran" panose="020B0604020202020204" charset="0"/>
                <a:sym typeface="Arial"/>
              </a:rPr>
              <a:t> DIAGRAM</a:t>
            </a:r>
            <a:endParaRPr lang="vi-VN" sz="2400" dirty="0">
              <a:solidFill>
                <a:srgbClr val="143366"/>
              </a:solidFill>
            </a:endParaRPr>
          </a:p>
        </p:txBody>
      </p:sp>
      <p:pic>
        <p:nvPicPr>
          <p:cNvPr id="5" name="Picture 4">
            <a:extLst>
              <a:ext uri="{FF2B5EF4-FFF2-40B4-BE49-F238E27FC236}">
                <a16:creationId xmlns:a16="http://schemas.microsoft.com/office/drawing/2014/main" id="{6382A73C-A80F-51D1-4F33-B716CBC3B088}"/>
              </a:ext>
            </a:extLst>
          </p:cNvPr>
          <p:cNvPicPr>
            <a:picLocks noChangeAspect="1"/>
          </p:cNvPicPr>
          <p:nvPr/>
        </p:nvPicPr>
        <p:blipFill>
          <a:blip r:embed="rId3"/>
          <a:stretch>
            <a:fillRect/>
          </a:stretch>
        </p:blipFill>
        <p:spPr>
          <a:xfrm>
            <a:off x="2928396" y="571339"/>
            <a:ext cx="8844239" cy="5715321"/>
          </a:xfrm>
          <a:prstGeom prst="rect">
            <a:avLst/>
          </a:prstGeom>
        </p:spPr>
      </p:pic>
    </p:spTree>
    <p:extLst>
      <p:ext uri="{BB962C8B-B14F-4D97-AF65-F5344CB8AC3E}">
        <p14:creationId xmlns:p14="http://schemas.microsoft.com/office/powerpoint/2010/main" val="288907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8" name="Google Shape;3168;p37">
            <a:extLst>
              <a:ext uri="{FF2B5EF4-FFF2-40B4-BE49-F238E27FC236}">
                <a16:creationId xmlns:a16="http://schemas.microsoft.com/office/drawing/2014/main" id="{9834979A-1A72-E42B-965C-1A500E75BF4B}"/>
              </a:ext>
            </a:extLst>
          </p:cNvPr>
          <p:cNvSpPr txBox="1">
            <a:spLocks/>
          </p:cNvSpPr>
          <p:nvPr/>
        </p:nvSpPr>
        <p:spPr>
          <a:xfrm>
            <a:off x="1622814" y="2255208"/>
            <a:ext cx="8946372" cy="11737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dk1"/>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ctr">
              <a:lnSpc>
                <a:spcPct val="100000"/>
              </a:lnSpc>
            </a:pPr>
            <a:r>
              <a:rPr lang="en-US" sz="6000" dirty="0"/>
              <a:t>WEBSITE </a:t>
            </a:r>
            <a:r>
              <a:rPr lang="vi-VN" sz="6000" dirty="0"/>
              <a:t>LOGISTIC </a:t>
            </a:r>
            <a:br>
              <a:rPr lang="vi-VN" sz="6000" dirty="0"/>
            </a:br>
            <a:r>
              <a:rPr lang="vi-VN" sz="6000" dirty="0"/>
              <a:t>(VẬN CHUYỂN HÀNG HÓA VÀ LƯU KHO)</a:t>
            </a:r>
          </a:p>
        </p:txBody>
      </p:sp>
    </p:spTree>
    <p:extLst>
      <p:ext uri="{BB962C8B-B14F-4D97-AF65-F5344CB8AC3E}">
        <p14:creationId xmlns:p14="http://schemas.microsoft.com/office/powerpoint/2010/main" val="234360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3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vi-VN" dirty="0"/>
              <a:t>MAIN PAGE</a:t>
            </a:r>
            <a:endParaRPr dirty="0"/>
          </a:p>
        </p:txBody>
      </p:sp>
      <p:sp>
        <p:nvSpPr>
          <p:cNvPr id="2870" name="Google Shape;2870;p30"/>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vi-VN" dirty="0"/>
              <a:t>Nhóm 11</a:t>
            </a:r>
            <a:endParaRPr dirty="0"/>
          </a:p>
        </p:txBody>
      </p:sp>
      <p:grpSp>
        <p:nvGrpSpPr>
          <p:cNvPr id="6" name="Group 5">
            <a:extLst>
              <a:ext uri="{FF2B5EF4-FFF2-40B4-BE49-F238E27FC236}">
                <a16:creationId xmlns:a16="http://schemas.microsoft.com/office/drawing/2014/main" id="{411F10F4-9A78-4842-868E-243E7F2D8C3F}"/>
              </a:ext>
            </a:extLst>
          </p:cNvPr>
          <p:cNvGrpSpPr/>
          <p:nvPr/>
        </p:nvGrpSpPr>
        <p:grpSpPr>
          <a:xfrm flipH="1" flipV="1">
            <a:off x="621403" y="597265"/>
            <a:ext cx="1588204" cy="1118814"/>
            <a:chOff x="621403" y="597265"/>
            <a:chExt cx="1588204" cy="1118814"/>
          </a:xfrm>
        </p:grpSpPr>
        <p:sp>
          <p:nvSpPr>
            <p:cNvPr id="5" name="Graphic 2">
              <a:extLst>
                <a:ext uri="{FF2B5EF4-FFF2-40B4-BE49-F238E27FC236}">
                  <a16:creationId xmlns:a16="http://schemas.microsoft.com/office/drawing/2014/main" id="{E3A7CC97-EF05-4281-A4AF-1D4A5F3BDD19}"/>
                </a:ext>
              </a:extLst>
            </p:cNvPr>
            <p:cNvSpPr/>
            <p:nvPr/>
          </p:nvSpPr>
          <p:spPr>
            <a:xfrm>
              <a:off x="1448058"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0703AE0D-D4F6-4E8D-A23E-87BDD9F546EF}"/>
                </a:ext>
              </a:extLst>
            </p:cNvPr>
            <p:cNvSpPr/>
            <p:nvPr/>
          </p:nvSpPr>
          <p:spPr>
            <a:xfrm>
              <a:off x="621403"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848"/>
        <p:cNvGrpSpPr/>
        <p:nvPr/>
      </p:nvGrpSpPr>
      <p:grpSpPr>
        <a:xfrm>
          <a:off x="0" y="0"/>
          <a:ext cx="0" cy="0"/>
          <a:chOff x="0" y="0"/>
          <a:chExt cx="0" cy="0"/>
        </a:xfrm>
      </p:grpSpPr>
      <p:grpSp>
        <p:nvGrpSpPr>
          <p:cNvPr id="28" name="Group 27">
            <a:extLst>
              <a:ext uri="{FF2B5EF4-FFF2-40B4-BE49-F238E27FC236}">
                <a16:creationId xmlns:a16="http://schemas.microsoft.com/office/drawing/2014/main" id="{9F4C60EE-37E0-2CDF-8FF4-65D2F13B2FB0}"/>
              </a:ext>
            </a:extLst>
          </p:cNvPr>
          <p:cNvGrpSpPr/>
          <p:nvPr/>
        </p:nvGrpSpPr>
        <p:grpSpPr>
          <a:xfrm>
            <a:off x="65590" y="0"/>
            <a:ext cx="12060820" cy="37465261"/>
            <a:chOff x="623550" y="-25116792"/>
            <a:chExt cx="12060820" cy="37465261"/>
          </a:xfrm>
        </p:grpSpPr>
        <p:grpSp>
          <p:nvGrpSpPr>
            <p:cNvPr id="29" name="Group 28">
              <a:extLst>
                <a:ext uri="{FF2B5EF4-FFF2-40B4-BE49-F238E27FC236}">
                  <a16:creationId xmlns:a16="http://schemas.microsoft.com/office/drawing/2014/main" id="{4B011753-5A0B-27BC-C56A-E86B97906262}"/>
                </a:ext>
              </a:extLst>
            </p:cNvPr>
            <p:cNvGrpSpPr/>
            <p:nvPr/>
          </p:nvGrpSpPr>
          <p:grpSpPr>
            <a:xfrm>
              <a:off x="623550" y="-25116792"/>
              <a:ext cx="12060820" cy="30466481"/>
              <a:chOff x="131180" y="-18200177"/>
              <a:chExt cx="12060820" cy="30466481"/>
            </a:xfrm>
          </p:grpSpPr>
          <p:grpSp>
            <p:nvGrpSpPr>
              <p:cNvPr id="31" name="Group 30">
                <a:extLst>
                  <a:ext uri="{FF2B5EF4-FFF2-40B4-BE49-F238E27FC236}">
                    <a16:creationId xmlns:a16="http://schemas.microsoft.com/office/drawing/2014/main" id="{BDEA3148-386E-5759-464C-587B769D9855}"/>
                  </a:ext>
                </a:extLst>
              </p:cNvPr>
              <p:cNvGrpSpPr/>
              <p:nvPr/>
            </p:nvGrpSpPr>
            <p:grpSpPr>
              <a:xfrm>
                <a:off x="131180" y="-18200177"/>
                <a:ext cx="12060820" cy="24107781"/>
                <a:chOff x="65590" y="-13501139"/>
                <a:chExt cx="12060820" cy="24107781"/>
              </a:xfrm>
            </p:grpSpPr>
            <p:grpSp>
              <p:nvGrpSpPr>
                <p:cNvPr id="2852" name="Group 2851">
                  <a:extLst>
                    <a:ext uri="{FF2B5EF4-FFF2-40B4-BE49-F238E27FC236}">
                      <a16:creationId xmlns:a16="http://schemas.microsoft.com/office/drawing/2014/main" id="{89FE7CB3-AC40-1B8E-B499-9B0B99FB0881}"/>
                    </a:ext>
                  </a:extLst>
                </p:cNvPr>
                <p:cNvGrpSpPr/>
                <p:nvPr/>
              </p:nvGrpSpPr>
              <p:grpSpPr>
                <a:xfrm>
                  <a:off x="65590" y="-13501139"/>
                  <a:ext cx="12060820" cy="17808958"/>
                  <a:chOff x="65590" y="167640"/>
                  <a:chExt cx="12060820" cy="17808958"/>
                </a:xfrm>
              </p:grpSpPr>
              <p:pic>
                <p:nvPicPr>
                  <p:cNvPr id="2854" name="Picture 2853">
                    <a:extLst>
                      <a:ext uri="{FF2B5EF4-FFF2-40B4-BE49-F238E27FC236}">
                        <a16:creationId xmlns:a16="http://schemas.microsoft.com/office/drawing/2014/main" id="{71AFFCA8-3747-1B36-3048-8C44B83E8A1C}"/>
                      </a:ext>
                    </a:extLst>
                  </p:cNvPr>
                  <p:cNvPicPr>
                    <a:picLocks noChangeAspect="1"/>
                  </p:cNvPicPr>
                  <p:nvPr/>
                </p:nvPicPr>
                <p:blipFill rotWithShape="1">
                  <a:blip r:embed="rId3"/>
                  <a:srcRect t="10858" r="1076" b="324"/>
                  <a:stretch/>
                </p:blipFill>
                <p:spPr>
                  <a:xfrm>
                    <a:off x="65590" y="167640"/>
                    <a:ext cx="12060820" cy="5758469"/>
                  </a:xfrm>
                  <a:prstGeom prst="rect">
                    <a:avLst/>
                  </a:prstGeom>
                  <a:ln>
                    <a:noFill/>
                  </a:ln>
                </p:spPr>
              </p:pic>
              <p:pic>
                <p:nvPicPr>
                  <p:cNvPr id="2855" name="Picture 2854">
                    <a:extLst>
                      <a:ext uri="{FF2B5EF4-FFF2-40B4-BE49-F238E27FC236}">
                        <a16:creationId xmlns:a16="http://schemas.microsoft.com/office/drawing/2014/main" id="{CA83255B-24B0-5B67-A47D-37863D062ED7}"/>
                      </a:ext>
                    </a:extLst>
                  </p:cNvPr>
                  <p:cNvPicPr>
                    <a:picLocks noChangeAspect="1"/>
                  </p:cNvPicPr>
                  <p:nvPr/>
                </p:nvPicPr>
                <p:blipFill rotWithShape="1">
                  <a:blip r:embed="rId4"/>
                  <a:srcRect t="10891" r="1076"/>
                  <a:stretch/>
                </p:blipFill>
                <p:spPr>
                  <a:xfrm>
                    <a:off x="65590" y="12199304"/>
                    <a:ext cx="12060820" cy="5777294"/>
                  </a:xfrm>
                  <a:prstGeom prst="rect">
                    <a:avLst/>
                  </a:prstGeom>
                  <a:ln>
                    <a:noFill/>
                  </a:ln>
                </p:spPr>
              </p:pic>
              <p:pic>
                <p:nvPicPr>
                  <p:cNvPr id="2856" name="Picture 2855">
                    <a:extLst>
                      <a:ext uri="{FF2B5EF4-FFF2-40B4-BE49-F238E27FC236}">
                        <a16:creationId xmlns:a16="http://schemas.microsoft.com/office/drawing/2014/main" id="{AA95E7DB-B3A2-B659-4E79-E63AA423736E}"/>
                      </a:ext>
                    </a:extLst>
                  </p:cNvPr>
                  <p:cNvPicPr>
                    <a:picLocks noChangeAspect="1"/>
                  </p:cNvPicPr>
                  <p:nvPr/>
                </p:nvPicPr>
                <p:blipFill rotWithShape="1">
                  <a:blip r:embed="rId5"/>
                  <a:srcRect t="10891" r="1076" b="290"/>
                  <a:stretch/>
                </p:blipFill>
                <p:spPr>
                  <a:xfrm>
                    <a:off x="65590" y="5926109"/>
                    <a:ext cx="12060820" cy="5758469"/>
                  </a:xfrm>
                  <a:prstGeom prst="rect">
                    <a:avLst/>
                  </a:prstGeom>
                </p:spPr>
              </p:pic>
            </p:grpSp>
            <p:pic>
              <p:nvPicPr>
                <p:cNvPr id="2853" name="Picture 2852">
                  <a:extLst>
                    <a:ext uri="{FF2B5EF4-FFF2-40B4-BE49-F238E27FC236}">
                      <a16:creationId xmlns:a16="http://schemas.microsoft.com/office/drawing/2014/main" id="{245EE253-C329-7792-EB0C-ABCB4AC997DD}"/>
                    </a:ext>
                  </a:extLst>
                </p:cNvPr>
                <p:cNvPicPr>
                  <a:picLocks noChangeAspect="1"/>
                </p:cNvPicPr>
                <p:nvPr/>
              </p:nvPicPr>
              <p:blipFill rotWithShape="1">
                <a:blip r:embed="rId6"/>
                <a:srcRect t="10891" r="1076" b="290"/>
                <a:stretch/>
              </p:blipFill>
              <p:spPr>
                <a:xfrm>
                  <a:off x="65590" y="4848172"/>
                  <a:ext cx="12060820" cy="5758470"/>
                </a:xfrm>
                <a:prstGeom prst="rect">
                  <a:avLst/>
                </a:prstGeom>
              </p:spPr>
            </p:pic>
          </p:grpSp>
          <p:pic>
            <p:nvPicPr>
              <p:cNvPr id="2848" name="Picture 2847">
                <a:extLst>
                  <a:ext uri="{FF2B5EF4-FFF2-40B4-BE49-F238E27FC236}">
                    <a16:creationId xmlns:a16="http://schemas.microsoft.com/office/drawing/2014/main" id="{90C79EE2-E037-EE62-39E3-D031EAF4CBF1}"/>
                  </a:ext>
                </a:extLst>
              </p:cNvPr>
              <p:cNvPicPr>
                <a:picLocks noChangeAspect="1"/>
              </p:cNvPicPr>
              <p:nvPr/>
            </p:nvPicPr>
            <p:blipFill rotWithShape="1">
              <a:blip r:embed="rId7"/>
              <a:srcRect t="10891" r="1076"/>
              <a:stretch/>
            </p:blipFill>
            <p:spPr>
              <a:xfrm>
                <a:off x="131180" y="6489009"/>
                <a:ext cx="12060820" cy="5777295"/>
              </a:xfrm>
              <a:prstGeom prst="rect">
                <a:avLst/>
              </a:prstGeom>
            </p:spPr>
          </p:pic>
        </p:grpSp>
        <p:pic>
          <p:nvPicPr>
            <p:cNvPr id="30" name="Picture 29">
              <a:extLst>
                <a:ext uri="{FF2B5EF4-FFF2-40B4-BE49-F238E27FC236}">
                  <a16:creationId xmlns:a16="http://schemas.microsoft.com/office/drawing/2014/main" id="{04132BE7-E6D4-D4B0-7CAD-15FE22FC27D5}"/>
                </a:ext>
              </a:extLst>
            </p:cNvPr>
            <p:cNvPicPr>
              <a:picLocks noChangeAspect="1"/>
            </p:cNvPicPr>
            <p:nvPr/>
          </p:nvPicPr>
          <p:blipFill rotWithShape="1">
            <a:blip r:embed="rId8"/>
            <a:srcRect t="10891" r="1076"/>
            <a:stretch/>
          </p:blipFill>
          <p:spPr>
            <a:xfrm>
              <a:off x="623550" y="6571174"/>
              <a:ext cx="12060820" cy="577729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848"/>
        <p:cNvGrpSpPr/>
        <p:nvPr/>
      </p:nvGrpSpPr>
      <p:grpSpPr>
        <a:xfrm>
          <a:off x="0" y="0"/>
          <a:ext cx="0" cy="0"/>
          <a:chOff x="0" y="0"/>
          <a:chExt cx="0" cy="0"/>
        </a:xfrm>
      </p:grpSpPr>
      <p:sp>
        <p:nvSpPr>
          <p:cNvPr id="2" name="Rectangle 1">
            <a:extLst>
              <a:ext uri="{FF2B5EF4-FFF2-40B4-BE49-F238E27FC236}">
                <a16:creationId xmlns:a16="http://schemas.microsoft.com/office/drawing/2014/main" id="{C1905726-8648-BAE5-7AB5-B4A76C793C75}"/>
              </a:ext>
            </a:extLst>
          </p:cNvPr>
          <p:cNvSpPr/>
          <p:nvPr/>
        </p:nvSpPr>
        <p:spPr>
          <a:xfrm>
            <a:off x="-7162800" y="0"/>
            <a:ext cx="71628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0BEEDA9E-3CD9-CE51-63DF-A2C4EE651BF6}"/>
              </a:ext>
            </a:extLst>
          </p:cNvPr>
          <p:cNvGrpSpPr/>
          <p:nvPr/>
        </p:nvGrpSpPr>
        <p:grpSpPr>
          <a:xfrm>
            <a:off x="65590" y="-5857501"/>
            <a:ext cx="12060820" cy="37465261"/>
            <a:chOff x="623550" y="-25116792"/>
            <a:chExt cx="12060820" cy="37465261"/>
          </a:xfrm>
        </p:grpSpPr>
        <p:grpSp>
          <p:nvGrpSpPr>
            <p:cNvPr id="4" name="Group 3">
              <a:extLst>
                <a:ext uri="{FF2B5EF4-FFF2-40B4-BE49-F238E27FC236}">
                  <a16:creationId xmlns:a16="http://schemas.microsoft.com/office/drawing/2014/main" id="{580AA497-ABB6-D757-E78B-813176D14799}"/>
                </a:ext>
              </a:extLst>
            </p:cNvPr>
            <p:cNvGrpSpPr/>
            <p:nvPr/>
          </p:nvGrpSpPr>
          <p:grpSpPr>
            <a:xfrm>
              <a:off x="623550" y="-25116792"/>
              <a:ext cx="12060820" cy="30466481"/>
              <a:chOff x="131180" y="-18200177"/>
              <a:chExt cx="12060820" cy="30466481"/>
            </a:xfrm>
          </p:grpSpPr>
          <p:grpSp>
            <p:nvGrpSpPr>
              <p:cNvPr id="6" name="Group 5">
                <a:extLst>
                  <a:ext uri="{FF2B5EF4-FFF2-40B4-BE49-F238E27FC236}">
                    <a16:creationId xmlns:a16="http://schemas.microsoft.com/office/drawing/2014/main" id="{C2223613-3509-5A38-5156-23DCD0178942}"/>
                  </a:ext>
                </a:extLst>
              </p:cNvPr>
              <p:cNvGrpSpPr/>
              <p:nvPr/>
            </p:nvGrpSpPr>
            <p:grpSpPr>
              <a:xfrm>
                <a:off x="131180" y="-18200177"/>
                <a:ext cx="12060820" cy="24107781"/>
                <a:chOff x="65590" y="-13501139"/>
                <a:chExt cx="12060820" cy="24107781"/>
              </a:xfrm>
            </p:grpSpPr>
            <p:grpSp>
              <p:nvGrpSpPr>
                <p:cNvPr id="8" name="Group 7">
                  <a:extLst>
                    <a:ext uri="{FF2B5EF4-FFF2-40B4-BE49-F238E27FC236}">
                      <a16:creationId xmlns:a16="http://schemas.microsoft.com/office/drawing/2014/main" id="{E5451B43-8AD1-747B-7BD6-ADB98D12EA53}"/>
                    </a:ext>
                  </a:extLst>
                </p:cNvPr>
                <p:cNvGrpSpPr/>
                <p:nvPr/>
              </p:nvGrpSpPr>
              <p:grpSpPr>
                <a:xfrm>
                  <a:off x="65590" y="-13501139"/>
                  <a:ext cx="12060820" cy="17808958"/>
                  <a:chOff x="65590" y="167640"/>
                  <a:chExt cx="12060820" cy="17808958"/>
                </a:xfrm>
              </p:grpSpPr>
              <p:pic>
                <p:nvPicPr>
                  <p:cNvPr id="10" name="Picture 9">
                    <a:extLst>
                      <a:ext uri="{FF2B5EF4-FFF2-40B4-BE49-F238E27FC236}">
                        <a16:creationId xmlns:a16="http://schemas.microsoft.com/office/drawing/2014/main" id="{16847DA2-B99D-31DB-3CD1-6AC9D09D062C}"/>
                      </a:ext>
                    </a:extLst>
                  </p:cNvPr>
                  <p:cNvPicPr>
                    <a:picLocks noChangeAspect="1"/>
                  </p:cNvPicPr>
                  <p:nvPr/>
                </p:nvPicPr>
                <p:blipFill rotWithShape="1">
                  <a:blip r:embed="rId3"/>
                  <a:srcRect t="10858" r="1076" b="324"/>
                  <a:stretch/>
                </p:blipFill>
                <p:spPr>
                  <a:xfrm>
                    <a:off x="65590" y="167640"/>
                    <a:ext cx="12060820" cy="5758469"/>
                  </a:xfrm>
                  <a:prstGeom prst="rect">
                    <a:avLst/>
                  </a:prstGeom>
                  <a:ln>
                    <a:noFill/>
                  </a:ln>
                </p:spPr>
              </p:pic>
              <p:pic>
                <p:nvPicPr>
                  <p:cNvPr id="11" name="Picture 10">
                    <a:extLst>
                      <a:ext uri="{FF2B5EF4-FFF2-40B4-BE49-F238E27FC236}">
                        <a16:creationId xmlns:a16="http://schemas.microsoft.com/office/drawing/2014/main" id="{1500A1C9-7CD5-BE8D-961A-121296C3E6E1}"/>
                      </a:ext>
                    </a:extLst>
                  </p:cNvPr>
                  <p:cNvPicPr>
                    <a:picLocks noChangeAspect="1"/>
                  </p:cNvPicPr>
                  <p:nvPr/>
                </p:nvPicPr>
                <p:blipFill rotWithShape="1">
                  <a:blip r:embed="rId4"/>
                  <a:srcRect t="10891" r="1076"/>
                  <a:stretch/>
                </p:blipFill>
                <p:spPr>
                  <a:xfrm>
                    <a:off x="65590" y="12199304"/>
                    <a:ext cx="12060820" cy="5777294"/>
                  </a:xfrm>
                  <a:prstGeom prst="rect">
                    <a:avLst/>
                  </a:prstGeom>
                  <a:ln>
                    <a:noFill/>
                  </a:ln>
                </p:spPr>
              </p:pic>
              <p:pic>
                <p:nvPicPr>
                  <p:cNvPr id="12" name="Picture 11">
                    <a:extLst>
                      <a:ext uri="{FF2B5EF4-FFF2-40B4-BE49-F238E27FC236}">
                        <a16:creationId xmlns:a16="http://schemas.microsoft.com/office/drawing/2014/main" id="{0412E231-854C-4280-42CE-02C50EC87DD8}"/>
                      </a:ext>
                    </a:extLst>
                  </p:cNvPr>
                  <p:cNvPicPr>
                    <a:picLocks noChangeAspect="1"/>
                  </p:cNvPicPr>
                  <p:nvPr/>
                </p:nvPicPr>
                <p:blipFill rotWithShape="1">
                  <a:blip r:embed="rId5"/>
                  <a:srcRect t="10891" r="1076" b="290"/>
                  <a:stretch/>
                </p:blipFill>
                <p:spPr>
                  <a:xfrm>
                    <a:off x="65590" y="5926109"/>
                    <a:ext cx="12060820" cy="5758469"/>
                  </a:xfrm>
                  <a:prstGeom prst="rect">
                    <a:avLst/>
                  </a:prstGeom>
                </p:spPr>
              </p:pic>
            </p:grpSp>
            <p:pic>
              <p:nvPicPr>
                <p:cNvPr id="9" name="Picture 8">
                  <a:extLst>
                    <a:ext uri="{FF2B5EF4-FFF2-40B4-BE49-F238E27FC236}">
                      <a16:creationId xmlns:a16="http://schemas.microsoft.com/office/drawing/2014/main" id="{11305D53-9CED-F2BA-05DD-5B42CB583CC3}"/>
                    </a:ext>
                  </a:extLst>
                </p:cNvPr>
                <p:cNvPicPr>
                  <a:picLocks noChangeAspect="1"/>
                </p:cNvPicPr>
                <p:nvPr/>
              </p:nvPicPr>
              <p:blipFill rotWithShape="1">
                <a:blip r:embed="rId6"/>
                <a:srcRect t="10891" r="1076" b="290"/>
                <a:stretch/>
              </p:blipFill>
              <p:spPr>
                <a:xfrm>
                  <a:off x="65590" y="4848172"/>
                  <a:ext cx="12060820" cy="5758470"/>
                </a:xfrm>
                <a:prstGeom prst="rect">
                  <a:avLst/>
                </a:prstGeom>
              </p:spPr>
            </p:pic>
          </p:grpSp>
          <p:pic>
            <p:nvPicPr>
              <p:cNvPr id="7" name="Picture 6">
                <a:extLst>
                  <a:ext uri="{FF2B5EF4-FFF2-40B4-BE49-F238E27FC236}">
                    <a16:creationId xmlns:a16="http://schemas.microsoft.com/office/drawing/2014/main" id="{39838B1B-B73F-E0D3-B6B5-9B6C8137EBAD}"/>
                  </a:ext>
                </a:extLst>
              </p:cNvPr>
              <p:cNvPicPr>
                <a:picLocks noChangeAspect="1"/>
              </p:cNvPicPr>
              <p:nvPr/>
            </p:nvPicPr>
            <p:blipFill rotWithShape="1">
              <a:blip r:embed="rId7"/>
              <a:srcRect t="10891" r="1076"/>
              <a:stretch/>
            </p:blipFill>
            <p:spPr>
              <a:xfrm>
                <a:off x="131180" y="6489009"/>
                <a:ext cx="12060820" cy="5777295"/>
              </a:xfrm>
              <a:prstGeom prst="rect">
                <a:avLst/>
              </a:prstGeom>
            </p:spPr>
          </p:pic>
        </p:grpSp>
        <p:pic>
          <p:nvPicPr>
            <p:cNvPr id="5" name="Picture 4">
              <a:extLst>
                <a:ext uri="{FF2B5EF4-FFF2-40B4-BE49-F238E27FC236}">
                  <a16:creationId xmlns:a16="http://schemas.microsoft.com/office/drawing/2014/main" id="{BDB4E0CC-9201-0188-256A-4BC784365AF4}"/>
                </a:ext>
              </a:extLst>
            </p:cNvPr>
            <p:cNvPicPr>
              <a:picLocks noChangeAspect="1"/>
            </p:cNvPicPr>
            <p:nvPr/>
          </p:nvPicPr>
          <p:blipFill rotWithShape="1">
            <a:blip r:embed="rId8"/>
            <a:srcRect t="10891" r="1076"/>
            <a:stretch/>
          </p:blipFill>
          <p:spPr>
            <a:xfrm>
              <a:off x="623550" y="6571174"/>
              <a:ext cx="12060820" cy="5777295"/>
            </a:xfrm>
            <a:prstGeom prst="rect">
              <a:avLst/>
            </a:prstGeom>
          </p:spPr>
        </p:pic>
      </p:grpSp>
    </p:spTree>
    <p:extLst>
      <p:ext uri="{BB962C8B-B14F-4D97-AF65-F5344CB8AC3E}">
        <p14:creationId xmlns:p14="http://schemas.microsoft.com/office/powerpoint/2010/main" val="2834516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848"/>
        <p:cNvGrpSpPr/>
        <p:nvPr/>
      </p:nvGrpSpPr>
      <p:grpSpPr>
        <a:xfrm>
          <a:off x="0" y="0"/>
          <a:ext cx="0" cy="0"/>
          <a:chOff x="0" y="0"/>
          <a:chExt cx="0" cy="0"/>
        </a:xfrm>
      </p:grpSpPr>
      <p:sp>
        <p:nvSpPr>
          <p:cNvPr id="2" name="Rectangle 1">
            <a:extLst>
              <a:ext uri="{FF2B5EF4-FFF2-40B4-BE49-F238E27FC236}">
                <a16:creationId xmlns:a16="http://schemas.microsoft.com/office/drawing/2014/main" id="{C1905726-8648-BAE5-7AB5-B4A76C793C75}"/>
              </a:ext>
            </a:extLst>
          </p:cNvPr>
          <p:cNvSpPr/>
          <p:nvPr/>
        </p:nvSpPr>
        <p:spPr>
          <a:xfrm>
            <a:off x="-7162800" y="0"/>
            <a:ext cx="71628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99B2DF21-46DC-785B-089B-BCFDF87F9C1D}"/>
              </a:ext>
            </a:extLst>
          </p:cNvPr>
          <p:cNvGrpSpPr/>
          <p:nvPr/>
        </p:nvGrpSpPr>
        <p:grpSpPr>
          <a:xfrm>
            <a:off x="65590" y="-11526781"/>
            <a:ext cx="12060820" cy="37465261"/>
            <a:chOff x="623550" y="-25116792"/>
            <a:chExt cx="12060820" cy="37465261"/>
          </a:xfrm>
        </p:grpSpPr>
        <p:grpSp>
          <p:nvGrpSpPr>
            <p:cNvPr id="4" name="Group 3">
              <a:extLst>
                <a:ext uri="{FF2B5EF4-FFF2-40B4-BE49-F238E27FC236}">
                  <a16:creationId xmlns:a16="http://schemas.microsoft.com/office/drawing/2014/main" id="{F3FEBAB4-82E0-EA56-1860-2300707FD6DD}"/>
                </a:ext>
              </a:extLst>
            </p:cNvPr>
            <p:cNvGrpSpPr/>
            <p:nvPr/>
          </p:nvGrpSpPr>
          <p:grpSpPr>
            <a:xfrm>
              <a:off x="623550" y="-25116792"/>
              <a:ext cx="12060820" cy="30466481"/>
              <a:chOff x="131180" y="-18200177"/>
              <a:chExt cx="12060820" cy="30466481"/>
            </a:xfrm>
          </p:grpSpPr>
          <p:grpSp>
            <p:nvGrpSpPr>
              <p:cNvPr id="6" name="Group 5">
                <a:extLst>
                  <a:ext uri="{FF2B5EF4-FFF2-40B4-BE49-F238E27FC236}">
                    <a16:creationId xmlns:a16="http://schemas.microsoft.com/office/drawing/2014/main" id="{75B22C84-2A48-DDA2-0E24-B4BED536F945}"/>
                  </a:ext>
                </a:extLst>
              </p:cNvPr>
              <p:cNvGrpSpPr/>
              <p:nvPr/>
            </p:nvGrpSpPr>
            <p:grpSpPr>
              <a:xfrm>
                <a:off x="131180" y="-18200177"/>
                <a:ext cx="12060820" cy="24107781"/>
                <a:chOff x="65590" y="-13501139"/>
                <a:chExt cx="12060820" cy="24107781"/>
              </a:xfrm>
            </p:grpSpPr>
            <p:grpSp>
              <p:nvGrpSpPr>
                <p:cNvPr id="8" name="Group 7">
                  <a:extLst>
                    <a:ext uri="{FF2B5EF4-FFF2-40B4-BE49-F238E27FC236}">
                      <a16:creationId xmlns:a16="http://schemas.microsoft.com/office/drawing/2014/main" id="{E518318A-6242-B4F2-F759-5BA8E2B6397D}"/>
                    </a:ext>
                  </a:extLst>
                </p:cNvPr>
                <p:cNvGrpSpPr/>
                <p:nvPr/>
              </p:nvGrpSpPr>
              <p:grpSpPr>
                <a:xfrm>
                  <a:off x="65590" y="-13501139"/>
                  <a:ext cx="12060820" cy="17808958"/>
                  <a:chOff x="65590" y="167640"/>
                  <a:chExt cx="12060820" cy="17808958"/>
                </a:xfrm>
              </p:grpSpPr>
              <p:pic>
                <p:nvPicPr>
                  <p:cNvPr id="10" name="Picture 9">
                    <a:extLst>
                      <a:ext uri="{FF2B5EF4-FFF2-40B4-BE49-F238E27FC236}">
                        <a16:creationId xmlns:a16="http://schemas.microsoft.com/office/drawing/2014/main" id="{3F91667F-B5BF-094B-EF20-0ACC31F64693}"/>
                      </a:ext>
                    </a:extLst>
                  </p:cNvPr>
                  <p:cNvPicPr>
                    <a:picLocks noChangeAspect="1"/>
                  </p:cNvPicPr>
                  <p:nvPr/>
                </p:nvPicPr>
                <p:blipFill rotWithShape="1">
                  <a:blip r:embed="rId3"/>
                  <a:srcRect t="10858" r="1076" b="324"/>
                  <a:stretch/>
                </p:blipFill>
                <p:spPr>
                  <a:xfrm>
                    <a:off x="65590" y="167640"/>
                    <a:ext cx="12060820" cy="5758469"/>
                  </a:xfrm>
                  <a:prstGeom prst="rect">
                    <a:avLst/>
                  </a:prstGeom>
                  <a:ln>
                    <a:noFill/>
                  </a:ln>
                </p:spPr>
              </p:pic>
              <p:pic>
                <p:nvPicPr>
                  <p:cNvPr id="11" name="Picture 10">
                    <a:extLst>
                      <a:ext uri="{FF2B5EF4-FFF2-40B4-BE49-F238E27FC236}">
                        <a16:creationId xmlns:a16="http://schemas.microsoft.com/office/drawing/2014/main" id="{3ABD7EE8-27D1-051F-6F25-243CFE13C6F6}"/>
                      </a:ext>
                    </a:extLst>
                  </p:cNvPr>
                  <p:cNvPicPr>
                    <a:picLocks noChangeAspect="1"/>
                  </p:cNvPicPr>
                  <p:nvPr/>
                </p:nvPicPr>
                <p:blipFill rotWithShape="1">
                  <a:blip r:embed="rId4"/>
                  <a:srcRect t="10891" r="1076"/>
                  <a:stretch/>
                </p:blipFill>
                <p:spPr>
                  <a:xfrm>
                    <a:off x="65590" y="12199304"/>
                    <a:ext cx="12060820" cy="5777294"/>
                  </a:xfrm>
                  <a:prstGeom prst="rect">
                    <a:avLst/>
                  </a:prstGeom>
                  <a:ln>
                    <a:noFill/>
                  </a:ln>
                </p:spPr>
              </p:pic>
              <p:pic>
                <p:nvPicPr>
                  <p:cNvPr id="12" name="Picture 11">
                    <a:extLst>
                      <a:ext uri="{FF2B5EF4-FFF2-40B4-BE49-F238E27FC236}">
                        <a16:creationId xmlns:a16="http://schemas.microsoft.com/office/drawing/2014/main" id="{08DE99CE-4693-E253-9C6C-AB25B9EBE3F5}"/>
                      </a:ext>
                    </a:extLst>
                  </p:cNvPr>
                  <p:cNvPicPr>
                    <a:picLocks noChangeAspect="1"/>
                  </p:cNvPicPr>
                  <p:nvPr/>
                </p:nvPicPr>
                <p:blipFill rotWithShape="1">
                  <a:blip r:embed="rId5"/>
                  <a:srcRect t="10891" r="1076" b="290"/>
                  <a:stretch/>
                </p:blipFill>
                <p:spPr>
                  <a:xfrm>
                    <a:off x="65590" y="5926109"/>
                    <a:ext cx="12060820" cy="5758469"/>
                  </a:xfrm>
                  <a:prstGeom prst="rect">
                    <a:avLst/>
                  </a:prstGeom>
                </p:spPr>
              </p:pic>
            </p:grpSp>
            <p:pic>
              <p:nvPicPr>
                <p:cNvPr id="9" name="Picture 8">
                  <a:extLst>
                    <a:ext uri="{FF2B5EF4-FFF2-40B4-BE49-F238E27FC236}">
                      <a16:creationId xmlns:a16="http://schemas.microsoft.com/office/drawing/2014/main" id="{D03DAF79-1958-BBBC-69DF-483254736B51}"/>
                    </a:ext>
                  </a:extLst>
                </p:cNvPr>
                <p:cNvPicPr>
                  <a:picLocks noChangeAspect="1"/>
                </p:cNvPicPr>
                <p:nvPr/>
              </p:nvPicPr>
              <p:blipFill rotWithShape="1">
                <a:blip r:embed="rId6"/>
                <a:srcRect t="10891" r="1076" b="290"/>
                <a:stretch/>
              </p:blipFill>
              <p:spPr>
                <a:xfrm>
                  <a:off x="65590" y="4848172"/>
                  <a:ext cx="12060820" cy="5758470"/>
                </a:xfrm>
                <a:prstGeom prst="rect">
                  <a:avLst/>
                </a:prstGeom>
              </p:spPr>
            </p:pic>
          </p:grpSp>
          <p:pic>
            <p:nvPicPr>
              <p:cNvPr id="7" name="Picture 6">
                <a:extLst>
                  <a:ext uri="{FF2B5EF4-FFF2-40B4-BE49-F238E27FC236}">
                    <a16:creationId xmlns:a16="http://schemas.microsoft.com/office/drawing/2014/main" id="{B20980DD-08F2-DF65-B56D-7392463E3C4C}"/>
                  </a:ext>
                </a:extLst>
              </p:cNvPr>
              <p:cNvPicPr>
                <a:picLocks noChangeAspect="1"/>
              </p:cNvPicPr>
              <p:nvPr/>
            </p:nvPicPr>
            <p:blipFill rotWithShape="1">
              <a:blip r:embed="rId7"/>
              <a:srcRect t="10891" r="1076"/>
              <a:stretch/>
            </p:blipFill>
            <p:spPr>
              <a:xfrm>
                <a:off x="131180" y="6489009"/>
                <a:ext cx="12060820" cy="5777295"/>
              </a:xfrm>
              <a:prstGeom prst="rect">
                <a:avLst/>
              </a:prstGeom>
            </p:spPr>
          </p:pic>
        </p:grpSp>
        <p:pic>
          <p:nvPicPr>
            <p:cNvPr id="5" name="Picture 4">
              <a:extLst>
                <a:ext uri="{FF2B5EF4-FFF2-40B4-BE49-F238E27FC236}">
                  <a16:creationId xmlns:a16="http://schemas.microsoft.com/office/drawing/2014/main" id="{73139D9D-FCED-18DD-2FE9-CFCB6A9F93BE}"/>
                </a:ext>
              </a:extLst>
            </p:cNvPr>
            <p:cNvPicPr>
              <a:picLocks noChangeAspect="1"/>
            </p:cNvPicPr>
            <p:nvPr/>
          </p:nvPicPr>
          <p:blipFill rotWithShape="1">
            <a:blip r:embed="rId8"/>
            <a:srcRect t="10891" r="1076"/>
            <a:stretch/>
          </p:blipFill>
          <p:spPr>
            <a:xfrm>
              <a:off x="623550" y="6571174"/>
              <a:ext cx="12060820" cy="5777295"/>
            </a:xfrm>
            <a:prstGeom prst="rect">
              <a:avLst/>
            </a:prstGeom>
          </p:spPr>
        </p:pic>
      </p:grpSp>
    </p:spTree>
    <p:extLst>
      <p:ext uri="{BB962C8B-B14F-4D97-AF65-F5344CB8AC3E}">
        <p14:creationId xmlns:p14="http://schemas.microsoft.com/office/powerpoint/2010/main" val="289177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848"/>
        <p:cNvGrpSpPr/>
        <p:nvPr/>
      </p:nvGrpSpPr>
      <p:grpSpPr>
        <a:xfrm>
          <a:off x="0" y="0"/>
          <a:ext cx="0" cy="0"/>
          <a:chOff x="0" y="0"/>
          <a:chExt cx="0" cy="0"/>
        </a:xfrm>
      </p:grpSpPr>
      <p:sp>
        <p:nvSpPr>
          <p:cNvPr id="2" name="Rectangle 1">
            <a:extLst>
              <a:ext uri="{FF2B5EF4-FFF2-40B4-BE49-F238E27FC236}">
                <a16:creationId xmlns:a16="http://schemas.microsoft.com/office/drawing/2014/main" id="{C1905726-8648-BAE5-7AB5-B4A76C793C75}"/>
              </a:ext>
            </a:extLst>
          </p:cNvPr>
          <p:cNvSpPr/>
          <p:nvPr/>
        </p:nvSpPr>
        <p:spPr>
          <a:xfrm>
            <a:off x="-7162800" y="0"/>
            <a:ext cx="71628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7F8E2155-7F3B-A569-71D9-747C5B0AA9D7}"/>
              </a:ext>
            </a:extLst>
          </p:cNvPr>
          <p:cNvGrpSpPr/>
          <p:nvPr/>
        </p:nvGrpSpPr>
        <p:grpSpPr>
          <a:xfrm>
            <a:off x="65590" y="-17805661"/>
            <a:ext cx="12060820" cy="37465261"/>
            <a:chOff x="623550" y="-25116792"/>
            <a:chExt cx="12060820" cy="37465261"/>
          </a:xfrm>
        </p:grpSpPr>
        <p:grpSp>
          <p:nvGrpSpPr>
            <p:cNvPr id="4" name="Group 3">
              <a:extLst>
                <a:ext uri="{FF2B5EF4-FFF2-40B4-BE49-F238E27FC236}">
                  <a16:creationId xmlns:a16="http://schemas.microsoft.com/office/drawing/2014/main" id="{1C49568C-7B22-0FB6-8A04-26FFEF2E4DCE}"/>
                </a:ext>
              </a:extLst>
            </p:cNvPr>
            <p:cNvGrpSpPr/>
            <p:nvPr/>
          </p:nvGrpSpPr>
          <p:grpSpPr>
            <a:xfrm>
              <a:off x="623550" y="-25116792"/>
              <a:ext cx="12060820" cy="30466481"/>
              <a:chOff x="131180" y="-18200177"/>
              <a:chExt cx="12060820" cy="30466481"/>
            </a:xfrm>
          </p:grpSpPr>
          <p:grpSp>
            <p:nvGrpSpPr>
              <p:cNvPr id="6" name="Group 5">
                <a:extLst>
                  <a:ext uri="{FF2B5EF4-FFF2-40B4-BE49-F238E27FC236}">
                    <a16:creationId xmlns:a16="http://schemas.microsoft.com/office/drawing/2014/main" id="{07968888-D1E4-46C9-7408-C5EE39E2D989}"/>
                  </a:ext>
                </a:extLst>
              </p:cNvPr>
              <p:cNvGrpSpPr/>
              <p:nvPr/>
            </p:nvGrpSpPr>
            <p:grpSpPr>
              <a:xfrm>
                <a:off x="131180" y="-18200177"/>
                <a:ext cx="12060820" cy="24107781"/>
                <a:chOff x="65590" y="-13501139"/>
                <a:chExt cx="12060820" cy="24107781"/>
              </a:xfrm>
            </p:grpSpPr>
            <p:grpSp>
              <p:nvGrpSpPr>
                <p:cNvPr id="8" name="Group 7">
                  <a:extLst>
                    <a:ext uri="{FF2B5EF4-FFF2-40B4-BE49-F238E27FC236}">
                      <a16:creationId xmlns:a16="http://schemas.microsoft.com/office/drawing/2014/main" id="{DF14B5D8-BEAD-B747-CB2C-FDEAEBAC2995}"/>
                    </a:ext>
                  </a:extLst>
                </p:cNvPr>
                <p:cNvGrpSpPr/>
                <p:nvPr/>
              </p:nvGrpSpPr>
              <p:grpSpPr>
                <a:xfrm>
                  <a:off x="65590" y="-13501139"/>
                  <a:ext cx="12060820" cy="17808958"/>
                  <a:chOff x="65590" y="167640"/>
                  <a:chExt cx="12060820" cy="17808958"/>
                </a:xfrm>
              </p:grpSpPr>
              <p:pic>
                <p:nvPicPr>
                  <p:cNvPr id="10" name="Picture 9">
                    <a:extLst>
                      <a:ext uri="{FF2B5EF4-FFF2-40B4-BE49-F238E27FC236}">
                        <a16:creationId xmlns:a16="http://schemas.microsoft.com/office/drawing/2014/main" id="{8DA1D1F8-6308-9EEE-F65E-03F9187357D4}"/>
                      </a:ext>
                    </a:extLst>
                  </p:cNvPr>
                  <p:cNvPicPr>
                    <a:picLocks noChangeAspect="1"/>
                  </p:cNvPicPr>
                  <p:nvPr/>
                </p:nvPicPr>
                <p:blipFill rotWithShape="1">
                  <a:blip r:embed="rId3"/>
                  <a:srcRect t="10858" r="1076" b="324"/>
                  <a:stretch/>
                </p:blipFill>
                <p:spPr>
                  <a:xfrm>
                    <a:off x="65590" y="167640"/>
                    <a:ext cx="12060820" cy="5758469"/>
                  </a:xfrm>
                  <a:prstGeom prst="rect">
                    <a:avLst/>
                  </a:prstGeom>
                  <a:ln>
                    <a:noFill/>
                  </a:ln>
                </p:spPr>
              </p:pic>
              <p:pic>
                <p:nvPicPr>
                  <p:cNvPr id="11" name="Picture 10">
                    <a:extLst>
                      <a:ext uri="{FF2B5EF4-FFF2-40B4-BE49-F238E27FC236}">
                        <a16:creationId xmlns:a16="http://schemas.microsoft.com/office/drawing/2014/main" id="{8474BE90-DE69-C03C-77F3-D6375306DCC6}"/>
                      </a:ext>
                    </a:extLst>
                  </p:cNvPr>
                  <p:cNvPicPr>
                    <a:picLocks noChangeAspect="1"/>
                  </p:cNvPicPr>
                  <p:nvPr/>
                </p:nvPicPr>
                <p:blipFill rotWithShape="1">
                  <a:blip r:embed="rId4"/>
                  <a:srcRect t="10891" r="1076"/>
                  <a:stretch/>
                </p:blipFill>
                <p:spPr>
                  <a:xfrm>
                    <a:off x="65590" y="12199304"/>
                    <a:ext cx="12060820" cy="5777294"/>
                  </a:xfrm>
                  <a:prstGeom prst="rect">
                    <a:avLst/>
                  </a:prstGeom>
                  <a:ln>
                    <a:noFill/>
                  </a:ln>
                </p:spPr>
              </p:pic>
              <p:pic>
                <p:nvPicPr>
                  <p:cNvPr id="12" name="Picture 11">
                    <a:extLst>
                      <a:ext uri="{FF2B5EF4-FFF2-40B4-BE49-F238E27FC236}">
                        <a16:creationId xmlns:a16="http://schemas.microsoft.com/office/drawing/2014/main" id="{BF57726D-4615-B9ED-DBB3-D4FF8CE397F9}"/>
                      </a:ext>
                    </a:extLst>
                  </p:cNvPr>
                  <p:cNvPicPr>
                    <a:picLocks noChangeAspect="1"/>
                  </p:cNvPicPr>
                  <p:nvPr/>
                </p:nvPicPr>
                <p:blipFill rotWithShape="1">
                  <a:blip r:embed="rId5"/>
                  <a:srcRect t="10891" r="1076" b="290"/>
                  <a:stretch/>
                </p:blipFill>
                <p:spPr>
                  <a:xfrm>
                    <a:off x="65590" y="5926109"/>
                    <a:ext cx="12060820" cy="5758469"/>
                  </a:xfrm>
                  <a:prstGeom prst="rect">
                    <a:avLst/>
                  </a:prstGeom>
                </p:spPr>
              </p:pic>
            </p:grpSp>
            <p:pic>
              <p:nvPicPr>
                <p:cNvPr id="9" name="Picture 8">
                  <a:extLst>
                    <a:ext uri="{FF2B5EF4-FFF2-40B4-BE49-F238E27FC236}">
                      <a16:creationId xmlns:a16="http://schemas.microsoft.com/office/drawing/2014/main" id="{69ED416D-5087-1908-BD73-F28379D72C4A}"/>
                    </a:ext>
                  </a:extLst>
                </p:cNvPr>
                <p:cNvPicPr>
                  <a:picLocks noChangeAspect="1"/>
                </p:cNvPicPr>
                <p:nvPr/>
              </p:nvPicPr>
              <p:blipFill rotWithShape="1">
                <a:blip r:embed="rId6"/>
                <a:srcRect t="10891" r="1076" b="290"/>
                <a:stretch/>
              </p:blipFill>
              <p:spPr>
                <a:xfrm>
                  <a:off x="65590" y="4848172"/>
                  <a:ext cx="12060820" cy="5758470"/>
                </a:xfrm>
                <a:prstGeom prst="rect">
                  <a:avLst/>
                </a:prstGeom>
              </p:spPr>
            </p:pic>
          </p:grpSp>
          <p:pic>
            <p:nvPicPr>
              <p:cNvPr id="7" name="Picture 6">
                <a:extLst>
                  <a:ext uri="{FF2B5EF4-FFF2-40B4-BE49-F238E27FC236}">
                    <a16:creationId xmlns:a16="http://schemas.microsoft.com/office/drawing/2014/main" id="{7797DEC2-3437-A8CD-B583-0EF01AAC1930}"/>
                  </a:ext>
                </a:extLst>
              </p:cNvPr>
              <p:cNvPicPr>
                <a:picLocks noChangeAspect="1"/>
              </p:cNvPicPr>
              <p:nvPr/>
            </p:nvPicPr>
            <p:blipFill rotWithShape="1">
              <a:blip r:embed="rId7"/>
              <a:srcRect t="10891" r="1076"/>
              <a:stretch/>
            </p:blipFill>
            <p:spPr>
              <a:xfrm>
                <a:off x="131180" y="6489009"/>
                <a:ext cx="12060820" cy="5777295"/>
              </a:xfrm>
              <a:prstGeom prst="rect">
                <a:avLst/>
              </a:prstGeom>
            </p:spPr>
          </p:pic>
        </p:grpSp>
        <p:pic>
          <p:nvPicPr>
            <p:cNvPr id="5" name="Picture 4">
              <a:extLst>
                <a:ext uri="{FF2B5EF4-FFF2-40B4-BE49-F238E27FC236}">
                  <a16:creationId xmlns:a16="http://schemas.microsoft.com/office/drawing/2014/main" id="{457B744B-849D-8FA2-A68A-3FC38734D8FC}"/>
                </a:ext>
              </a:extLst>
            </p:cNvPr>
            <p:cNvPicPr>
              <a:picLocks noChangeAspect="1"/>
            </p:cNvPicPr>
            <p:nvPr/>
          </p:nvPicPr>
          <p:blipFill rotWithShape="1">
            <a:blip r:embed="rId8"/>
            <a:srcRect t="10891" r="1076"/>
            <a:stretch/>
          </p:blipFill>
          <p:spPr>
            <a:xfrm>
              <a:off x="623550" y="6571174"/>
              <a:ext cx="12060820" cy="5777295"/>
            </a:xfrm>
            <a:prstGeom prst="rect">
              <a:avLst/>
            </a:prstGeom>
          </p:spPr>
        </p:pic>
      </p:grpSp>
    </p:spTree>
    <p:extLst>
      <p:ext uri="{BB962C8B-B14F-4D97-AF65-F5344CB8AC3E}">
        <p14:creationId xmlns:p14="http://schemas.microsoft.com/office/powerpoint/2010/main" val="43240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848"/>
        <p:cNvGrpSpPr/>
        <p:nvPr/>
      </p:nvGrpSpPr>
      <p:grpSpPr>
        <a:xfrm>
          <a:off x="0" y="0"/>
          <a:ext cx="0" cy="0"/>
          <a:chOff x="0" y="0"/>
          <a:chExt cx="0" cy="0"/>
        </a:xfrm>
      </p:grpSpPr>
      <p:sp>
        <p:nvSpPr>
          <p:cNvPr id="2" name="Rectangle 1">
            <a:extLst>
              <a:ext uri="{FF2B5EF4-FFF2-40B4-BE49-F238E27FC236}">
                <a16:creationId xmlns:a16="http://schemas.microsoft.com/office/drawing/2014/main" id="{C1905726-8648-BAE5-7AB5-B4A76C793C75}"/>
              </a:ext>
            </a:extLst>
          </p:cNvPr>
          <p:cNvSpPr/>
          <p:nvPr/>
        </p:nvSpPr>
        <p:spPr>
          <a:xfrm>
            <a:off x="-7162800" y="0"/>
            <a:ext cx="71628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005C582A-F96C-4385-BB0F-C7853263E45F}"/>
              </a:ext>
            </a:extLst>
          </p:cNvPr>
          <p:cNvGrpSpPr/>
          <p:nvPr/>
        </p:nvGrpSpPr>
        <p:grpSpPr>
          <a:xfrm>
            <a:off x="65590" y="-24084541"/>
            <a:ext cx="12060820" cy="37465261"/>
            <a:chOff x="623550" y="-25116792"/>
            <a:chExt cx="12060820" cy="37465261"/>
          </a:xfrm>
        </p:grpSpPr>
        <p:grpSp>
          <p:nvGrpSpPr>
            <p:cNvPr id="4" name="Group 3">
              <a:extLst>
                <a:ext uri="{FF2B5EF4-FFF2-40B4-BE49-F238E27FC236}">
                  <a16:creationId xmlns:a16="http://schemas.microsoft.com/office/drawing/2014/main" id="{76DAEC03-1B91-4547-1E0E-5712AA53C9F7}"/>
                </a:ext>
              </a:extLst>
            </p:cNvPr>
            <p:cNvGrpSpPr/>
            <p:nvPr/>
          </p:nvGrpSpPr>
          <p:grpSpPr>
            <a:xfrm>
              <a:off x="623550" y="-25116792"/>
              <a:ext cx="12060820" cy="30466481"/>
              <a:chOff x="131180" y="-18200177"/>
              <a:chExt cx="12060820" cy="30466481"/>
            </a:xfrm>
          </p:grpSpPr>
          <p:grpSp>
            <p:nvGrpSpPr>
              <p:cNvPr id="6" name="Group 5">
                <a:extLst>
                  <a:ext uri="{FF2B5EF4-FFF2-40B4-BE49-F238E27FC236}">
                    <a16:creationId xmlns:a16="http://schemas.microsoft.com/office/drawing/2014/main" id="{C2DBDF3D-5E74-029E-15F2-17F67CA5FCFF}"/>
                  </a:ext>
                </a:extLst>
              </p:cNvPr>
              <p:cNvGrpSpPr/>
              <p:nvPr/>
            </p:nvGrpSpPr>
            <p:grpSpPr>
              <a:xfrm>
                <a:off x="131180" y="-18200177"/>
                <a:ext cx="12060820" cy="24107781"/>
                <a:chOff x="65590" y="-13501139"/>
                <a:chExt cx="12060820" cy="24107781"/>
              </a:xfrm>
            </p:grpSpPr>
            <p:grpSp>
              <p:nvGrpSpPr>
                <p:cNvPr id="8" name="Group 7">
                  <a:extLst>
                    <a:ext uri="{FF2B5EF4-FFF2-40B4-BE49-F238E27FC236}">
                      <a16:creationId xmlns:a16="http://schemas.microsoft.com/office/drawing/2014/main" id="{31F2CE4D-5525-8575-8CF5-E8D42B2FF42B}"/>
                    </a:ext>
                  </a:extLst>
                </p:cNvPr>
                <p:cNvGrpSpPr/>
                <p:nvPr/>
              </p:nvGrpSpPr>
              <p:grpSpPr>
                <a:xfrm>
                  <a:off x="65590" y="-13501139"/>
                  <a:ext cx="12060820" cy="17808958"/>
                  <a:chOff x="65590" y="167640"/>
                  <a:chExt cx="12060820" cy="17808958"/>
                </a:xfrm>
              </p:grpSpPr>
              <p:pic>
                <p:nvPicPr>
                  <p:cNvPr id="10" name="Picture 9">
                    <a:extLst>
                      <a:ext uri="{FF2B5EF4-FFF2-40B4-BE49-F238E27FC236}">
                        <a16:creationId xmlns:a16="http://schemas.microsoft.com/office/drawing/2014/main" id="{B2BB1F2A-C42B-DCC0-826B-A28E8B053BDA}"/>
                      </a:ext>
                    </a:extLst>
                  </p:cNvPr>
                  <p:cNvPicPr>
                    <a:picLocks noChangeAspect="1"/>
                  </p:cNvPicPr>
                  <p:nvPr/>
                </p:nvPicPr>
                <p:blipFill rotWithShape="1">
                  <a:blip r:embed="rId3"/>
                  <a:srcRect t="10858" r="1076" b="324"/>
                  <a:stretch/>
                </p:blipFill>
                <p:spPr>
                  <a:xfrm>
                    <a:off x="65590" y="167640"/>
                    <a:ext cx="12060820" cy="5758469"/>
                  </a:xfrm>
                  <a:prstGeom prst="rect">
                    <a:avLst/>
                  </a:prstGeom>
                  <a:ln>
                    <a:noFill/>
                  </a:ln>
                </p:spPr>
              </p:pic>
              <p:pic>
                <p:nvPicPr>
                  <p:cNvPr id="11" name="Picture 10">
                    <a:extLst>
                      <a:ext uri="{FF2B5EF4-FFF2-40B4-BE49-F238E27FC236}">
                        <a16:creationId xmlns:a16="http://schemas.microsoft.com/office/drawing/2014/main" id="{9F4B42C5-CB44-4816-5E82-CB902EA25D5C}"/>
                      </a:ext>
                    </a:extLst>
                  </p:cNvPr>
                  <p:cNvPicPr>
                    <a:picLocks noChangeAspect="1"/>
                  </p:cNvPicPr>
                  <p:nvPr/>
                </p:nvPicPr>
                <p:blipFill rotWithShape="1">
                  <a:blip r:embed="rId4"/>
                  <a:srcRect t="10891" r="1076"/>
                  <a:stretch/>
                </p:blipFill>
                <p:spPr>
                  <a:xfrm>
                    <a:off x="65590" y="12199304"/>
                    <a:ext cx="12060820" cy="5777294"/>
                  </a:xfrm>
                  <a:prstGeom prst="rect">
                    <a:avLst/>
                  </a:prstGeom>
                  <a:ln>
                    <a:noFill/>
                  </a:ln>
                </p:spPr>
              </p:pic>
              <p:pic>
                <p:nvPicPr>
                  <p:cNvPr id="12" name="Picture 11">
                    <a:extLst>
                      <a:ext uri="{FF2B5EF4-FFF2-40B4-BE49-F238E27FC236}">
                        <a16:creationId xmlns:a16="http://schemas.microsoft.com/office/drawing/2014/main" id="{A43F7858-13DB-E130-C503-54D2D7774228}"/>
                      </a:ext>
                    </a:extLst>
                  </p:cNvPr>
                  <p:cNvPicPr>
                    <a:picLocks noChangeAspect="1"/>
                  </p:cNvPicPr>
                  <p:nvPr/>
                </p:nvPicPr>
                <p:blipFill rotWithShape="1">
                  <a:blip r:embed="rId5"/>
                  <a:srcRect t="10891" r="1076" b="290"/>
                  <a:stretch/>
                </p:blipFill>
                <p:spPr>
                  <a:xfrm>
                    <a:off x="65590" y="5926109"/>
                    <a:ext cx="12060820" cy="5758469"/>
                  </a:xfrm>
                  <a:prstGeom prst="rect">
                    <a:avLst/>
                  </a:prstGeom>
                </p:spPr>
              </p:pic>
            </p:grpSp>
            <p:pic>
              <p:nvPicPr>
                <p:cNvPr id="9" name="Picture 8">
                  <a:extLst>
                    <a:ext uri="{FF2B5EF4-FFF2-40B4-BE49-F238E27FC236}">
                      <a16:creationId xmlns:a16="http://schemas.microsoft.com/office/drawing/2014/main" id="{D1908FB1-8941-98F6-6CDC-12E3D6762331}"/>
                    </a:ext>
                  </a:extLst>
                </p:cNvPr>
                <p:cNvPicPr>
                  <a:picLocks noChangeAspect="1"/>
                </p:cNvPicPr>
                <p:nvPr/>
              </p:nvPicPr>
              <p:blipFill rotWithShape="1">
                <a:blip r:embed="rId6"/>
                <a:srcRect t="10891" r="1076" b="290"/>
                <a:stretch/>
              </p:blipFill>
              <p:spPr>
                <a:xfrm>
                  <a:off x="65590" y="4848172"/>
                  <a:ext cx="12060820" cy="5758470"/>
                </a:xfrm>
                <a:prstGeom prst="rect">
                  <a:avLst/>
                </a:prstGeom>
              </p:spPr>
            </p:pic>
          </p:grpSp>
          <p:pic>
            <p:nvPicPr>
              <p:cNvPr id="7" name="Picture 6">
                <a:extLst>
                  <a:ext uri="{FF2B5EF4-FFF2-40B4-BE49-F238E27FC236}">
                    <a16:creationId xmlns:a16="http://schemas.microsoft.com/office/drawing/2014/main" id="{E86173A8-5386-2864-FF18-416365152779}"/>
                  </a:ext>
                </a:extLst>
              </p:cNvPr>
              <p:cNvPicPr>
                <a:picLocks noChangeAspect="1"/>
              </p:cNvPicPr>
              <p:nvPr/>
            </p:nvPicPr>
            <p:blipFill rotWithShape="1">
              <a:blip r:embed="rId7"/>
              <a:srcRect t="10891" r="1076"/>
              <a:stretch/>
            </p:blipFill>
            <p:spPr>
              <a:xfrm>
                <a:off x="131180" y="6489009"/>
                <a:ext cx="12060820" cy="5777295"/>
              </a:xfrm>
              <a:prstGeom prst="rect">
                <a:avLst/>
              </a:prstGeom>
            </p:spPr>
          </p:pic>
        </p:grpSp>
        <p:pic>
          <p:nvPicPr>
            <p:cNvPr id="5" name="Picture 4">
              <a:extLst>
                <a:ext uri="{FF2B5EF4-FFF2-40B4-BE49-F238E27FC236}">
                  <a16:creationId xmlns:a16="http://schemas.microsoft.com/office/drawing/2014/main" id="{BF61850D-0352-449C-6109-D79B19154C5F}"/>
                </a:ext>
              </a:extLst>
            </p:cNvPr>
            <p:cNvPicPr>
              <a:picLocks noChangeAspect="1"/>
            </p:cNvPicPr>
            <p:nvPr/>
          </p:nvPicPr>
          <p:blipFill rotWithShape="1">
            <a:blip r:embed="rId8"/>
            <a:srcRect t="10891" r="1076"/>
            <a:stretch/>
          </p:blipFill>
          <p:spPr>
            <a:xfrm>
              <a:off x="623550" y="6571174"/>
              <a:ext cx="12060820" cy="5777295"/>
            </a:xfrm>
            <a:prstGeom prst="rect">
              <a:avLst/>
            </a:prstGeom>
          </p:spPr>
        </p:pic>
      </p:grpSp>
    </p:spTree>
    <p:extLst>
      <p:ext uri="{BB962C8B-B14F-4D97-AF65-F5344CB8AC3E}">
        <p14:creationId xmlns:p14="http://schemas.microsoft.com/office/powerpoint/2010/main" val="227528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848"/>
        <p:cNvGrpSpPr/>
        <p:nvPr/>
      </p:nvGrpSpPr>
      <p:grpSpPr>
        <a:xfrm>
          <a:off x="0" y="0"/>
          <a:ext cx="0" cy="0"/>
          <a:chOff x="0" y="0"/>
          <a:chExt cx="0" cy="0"/>
        </a:xfrm>
      </p:grpSpPr>
      <p:grpSp>
        <p:nvGrpSpPr>
          <p:cNvPr id="27" name="Group 26">
            <a:extLst>
              <a:ext uri="{FF2B5EF4-FFF2-40B4-BE49-F238E27FC236}">
                <a16:creationId xmlns:a16="http://schemas.microsoft.com/office/drawing/2014/main" id="{A9671BC8-5B90-86E3-6F56-0B2778C584E6}"/>
              </a:ext>
            </a:extLst>
          </p:cNvPr>
          <p:cNvGrpSpPr/>
          <p:nvPr/>
        </p:nvGrpSpPr>
        <p:grpSpPr>
          <a:xfrm>
            <a:off x="65590" y="-30607261"/>
            <a:ext cx="12060820" cy="37465261"/>
            <a:chOff x="623550" y="-25116792"/>
            <a:chExt cx="12060820" cy="37465261"/>
          </a:xfrm>
        </p:grpSpPr>
        <p:grpSp>
          <p:nvGrpSpPr>
            <p:cNvPr id="26" name="Group 25">
              <a:extLst>
                <a:ext uri="{FF2B5EF4-FFF2-40B4-BE49-F238E27FC236}">
                  <a16:creationId xmlns:a16="http://schemas.microsoft.com/office/drawing/2014/main" id="{EC01199F-394A-99BF-B74F-76DD4925EF47}"/>
                </a:ext>
              </a:extLst>
            </p:cNvPr>
            <p:cNvGrpSpPr/>
            <p:nvPr/>
          </p:nvGrpSpPr>
          <p:grpSpPr>
            <a:xfrm>
              <a:off x="623550" y="-25116792"/>
              <a:ext cx="12060820" cy="30466481"/>
              <a:chOff x="131180" y="-18200177"/>
              <a:chExt cx="12060820" cy="30466481"/>
            </a:xfrm>
          </p:grpSpPr>
          <p:grpSp>
            <p:nvGrpSpPr>
              <p:cNvPr id="25" name="Group 24">
                <a:extLst>
                  <a:ext uri="{FF2B5EF4-FFF2-40B4-BE49-F238E27FC236}">
                    <a16:creationId xmlns:a16="http://schemas.microsoft.com/office/drawing/2014/main" id="{A3A40067-DFE8-5897-CE65-F8E4EE7ADADB}"/>
                  </a:ext>
                </a:extLst>
              </p:cNvPr>
              <p:cNvGrpSpPr/>
              <p:nvPr/>
            </p:nvGrpSpPr>
            <p:grpSpPr>
              <a:xfrm>
                <a:off x="131180" y="-18200177"/>
                <a:ext cx="12060820" cy="24107781"/>
                <a:chOff x="65590" y="-13501139"/>
                <a:chExt cx="12060820" cy="24107781"/>
              </a:xfrm>
            </p:grpSpPr>
            <p:grpSp>
              <p:nvGrpSpPr>
                <p:cNvPr id="18" name="Group 17">
                  <a:extLst>
                    <a:ext uri="{FF2B5EF4-FFF2-40B4-BE49-F238E27FC236}">
                      <a16:creationId xmlns:a16="http://schemas.microsoft.com/office/drawing/2014/main" id="{E1B1D2BF-E6CD-9698-4FC3-0E6A9480B6F9}"/>
                    </a:ext>
                  </a:extLst>
                </p:cNvPr>
                <p:cNvGrpSpPr/>
                <p:nvPr/>
              </p:nvGrpSpPr>
              <p:grpSpPr>
                <a:xfrm>
                  <a:off x="65590" y="-13501139"/>
                  <a:ext cx="12060820" cy="17808958"/>
                  <a:chOff x="65590" y="167640"/>
                  <a:chExt cx="12060820" cy="17808958"/>
                </a:xfrm>
              </p:grpSpPr>
              <p:pic>
                <p:nvPicPr>
                  <p:cNvPr id="13" name="Picture 12">
                    <a:extLst>
                      <a:ext uri="{FF2B5EF4-FFF2-40B4-BE49-F238E27FC236}">
                        <a16:creationId xmlns:a16="http://schemas.microsoft.com/office/drawing/2014/main" id="{1DC42AA7-7B45-BEA4-5D9C-D1C57B856D0D}"/>
                      </a:ext>
                    </a:extLst>
                  </p:cNvPr>
                  <p:cNvPicPr>
                    <a:picLocks noChangeAspect="1"/>
                  </p:cNvPicPr>
                  <p:nvPr/>
                </p:nvPicPr>
                <p:blipFill rotWithShape="1">
                  <a:blip r:embed="rId3"/>
                  <a:srcRect t="10858" r="1076" b="324"/>
                  <a:stretch/>
                </p:blipFill>
                <p:spPr>
                  <a:xfrm>
                    <a:off x="65590" y="167640"/>
                    <a:ext cx="12060820" cy="5758469"/>
                  </a:xfrm>
                  <a:prstGeom prst="rect">
                    <a:avLst/>
                  </a:prstGeom>
                  <a:ln>
                    <a:noFill/>
                  </a:ln>
                </p:spPr>
              </p:pic>
              <p:pic>
                <p:nvPicPr>
                  <p:cNvPr id="14" name="Picture 13">
                    <a:extLst>
                      <a:ext uri="{FF2B5EF4-FFF2-40B4-BE49-F238E27FC236}">
                        <a16:creationId xmlns:a16="http://schemas.microsoft.com/office/drawing/2014/main" id="{62A6A568-19E6-4F33-2226-4255B31EFC59}"/>
                      </a:ext>
                    </a:extLst>
                  </p:cNvPr>
                  <p:cNvPicPr>
                    <a:picLocks noChangeAspect="1"/>
                  </p:cNvPicPr>
                  <p:nvPr/>
                </p:nvPicPr>
                <p:blipFill rotWithShape="1">
                  <a:blip r:embed="rId4"/>
                  <a:srcRect t="10891" r="1076"/>
                  <a:stretch/>
                </p:blipFill>
                <p:spPr>
                  <a:xfrm>
                    <a:off x="65590" y="12199304"/>
                    <a:ext cx="12060820" cy="5777294"/>
                  </a:xfrm>
                  <a:prstGeom prst="rect">
                    <a:avLst/>
                  </a:prstGeom>
                  <a:ln>
                    <a:noFill/>
                  </a:ln>
                </p:spPr>
              </p:pic>
              <p:pic>
                <p:nvPicPr>
                  <p:cNvPr id="17" name="Picture 16">
                    <a:extLst>
                      <a:ext uri="{FF2B5EF4-FFF2-40B4-BE49-F238E27FC236}">
                        <a16:creationId xmlns:a16="http://schemas.microsoft.com/office/drawing/2014/main" id="{B1F91BF8-FB56-1765-BBE9-0DF30E3D9831}"/>
                      </a:ext>
                    </a:extLst>
                  </p:cNvPr>
                  <p:cNvPicPr>
                    <a:picLocks noChangeAspect="1"/>
                  </p:cNvPicPr>
                  <p:nvPr/>
                </p:nvPicPr>
                <p:blipFill rotWithShape="1">
                  <a:blip r:embed="rId5"/>
                  <a:srcRect t="10891" r="1076" b="290"/>
                  <a:stretch/>
                </p:blipFill>
                <p:spPr>
                  <a:xfrm>
                    <a:off x="65590" y="5926109"/>
                    <a:ext cx="12060820" cy="5758469"/>
                  </a:xfrm>
                  <a:prstGeom prst="rect">
                    <a:avLst/>
                  </a:prstGeom>
                </p:spPr>
              </p:pic>
            </p:grpSp>
            <p:pic>
              <p:nvPicPr>
                <p:cNvPr id="20" name="Picture 19">
                  <a:extLst>
                    <a:ext uri="{FF2B5EF4-FFF2-40B4-BE49-F238E27FC236}">
                      <a16:creationId xmlns:a16="http://schemas.microsoft.com/office/drawing/2014/main" id="{D26DACDE-5FEF-7E91-064A-9F6D8DF9ACB2}"/>
                    </a:ext>
                  </a:extLst>
                </p:cNvPr>
                <p:cNvPicPr>
                  <a:picLocks noChangeAspect="1"/>
                </p:cNvPicPr>
                <p:nvPr/>
              </p:nvPicPr>
              <p:blipFill rotWithShape="1">
                <a:blip r:embed="rId6"/>
                <a:srcRect t="10891" r="1076" b="290"/>
                <a:stretch/>
              </p:blipFill>
              <p:spPr>
                <a:xfrm>
                  <a:off x="65590" y="4848172"/>
                  <a:ext cx="12060820" cy="5758470"/>
                </a:xfrm>
                <a:prstGeom prst="rect">
                  <a:avLst/>
                </a:prstGeom>
              </p:spPr>
            </p:pic>
          </p:grpSp>
          <p:pic>
            <p:nvPicPr>
              <p:cNvPr id="22" name="Picture 21">
                <a:extLst>
                  <a:ext uri="{FF2B5EF4-FFF2-40B4-BE49-F238E27FC236}">
                    <a16:creationId xmlns:a16="http://schemas.microsoft.com/office/drawing/2014/main" id="{FFB06633-E0FA-AA33-F619-F63B78CCE576}"/>
                  </a:ext>
                </a:extLst>
              </p:cNvPr>
              <p:cNvPicPr>
                <a:picLocks noChangeAspect="1"/>
              </p:cNvPicPr>
              <p:nvPr/>
            </p:nvPicPr>
            <p:blipFill rotWithShape="1">
              <a:blip r:embed="rId7"/>
              <a:srcRect t="10891" r="1076"/>
              <a:stretch/>
            </p:blipFill>
            <p:spPr>
              <a:xfrm>
                <a:off x="131180" y="6489009"/>
                <a:ext cx="12060820" cy="5777295"/>
              </a:xfrm>
              <a:prstGeom prst="rect">
                <a:avLst/>
              </a:prstGeom>
            </p:spPr>
          </p:pic>
        </p:grpSp>
        <p:pic>
          <p:nvPicPr>
            <p:cNvPr id="24" name="Picture 23">
              <a:extLst>
                <a:ext uri="{FF2B5EF4-FFF2-40B4-BE49-F238E27FC236}">
                  <a16:creationId xmlns:a16="http://schemas.microsoft.com/office/drawing/2014/main" id="{B8E0242C-7EAE-3C37-CFC5-D9B754DFE0D6}"/>
                </a:ext>
              </a:extLst>
            </p:cNvPr>
            <p:cNvPicPr>
              <a:picLocks noChangeAspect="1"/>
            </p:cNvPicPr>
            <p:nvPr/>
          </p:nvPicPr>
          <p:blipFill rotWithShape="1">
            <a:blip r:embed="rId8"/>
            <a:srcRect t="10891" r="1076"/>
            <a:stretch/>
          </p:blipFill>
          <p:spPr>
            <a:xfrm>
              <a:off x="623550" y="6571174"/>
              <a:ext cx="12060820" cy="5777295"/>
            </a:xfrm>
            <a:prstGeom prst="rect">
              <a:avLst/>
            </a:prstGeom>
          </p:spPr>
        </p:pic>
      </p:grpSp>
      <p:sp>
        <p:nvSpPr>
          <p:cNvPr id="2" name="Rectangle 1">
            <a:extLst>
              <a:ext uri="{FF2B5EF4-FFF2-40B4-BE49-F238E27FC236}">
                <a16:creationId xmlns:a16="http://schemas.microsoft.com/office/drawing/2014/main" id="{C1905726-8648-BAE5-7AB5-B4A76C793C75}"/>
              </a:ext>
            </a:extLst>
          </p:cNvPr>
          <p:cNvSpPr/>
          <p:nvPr/>
        </p:nvSpPr>
        <p:spPr>
          <a:xfrm>
            <a:off x="-7162800" y="0"/>
            <a:ext cx="71628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889731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7"/>
        <p:cNvGrpSpPr/>
        <p:nvPr/>
      </p:nvGrpSpPr>
      <p:grpSpPr>
        <a:xfrm>
          <a:off x="0" y="0"/>
          <a:ext cx="0" cy="0"/>
          <a:chOff x="0" y="0"/>
          <a:chExt cx="0" cy="0"/>
        </a:xfrm>
      </p:grpSpPr>
      <p:sp>
        <p:nvSpPr>
          <p:cNvPr id="3168" name="Google Shape;3168;p37"/>
          <p:cNvSpPr txBox="1">
            <a:spLocks noGrp="1"/>
          </p:cNvSpPr>
          <p:nvPr>
            <p:ph type="title"/>
          </p:nvPr>
        </p:nvSpPr>
        <p:spPr>
          <a:xfrm>
            <a:off x="1242300" y="867584"/>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Nhóm 11</a:t>
            </a:r>
            <a:endParaRPr dirty="0"/>
          </a:p>
        </p:txBody>
      </p:sp>
      <p:graphicFrame>
        <p:nvGraphicFramePr>
          <p:cNvPr id="3207" name="Table 3206">
            <a:extLst>
              <a:ext uri="{FF2B5EF4-FFF2-40B4-BE49-F238E27FC236}">
                <a16:creationId xmlns:a16="http://schemas.microsoft.com/office/drawing/2014/main" id="{DD8F7C97-C854-6718-1D3F-1164F5FA36A6}"/>
              </a:ext>
            </a:extLst>
          </p:cNvPr>
          <p:cNvGraphicFramePr>
            <a:graphicFrameLocks noGrp="1"/>
          </p:cNvGraphicFramePr>
          <p:nvPr>
            <p:extLst>
              <p:ext uri="{D42A27DB-BD31-4B8C-83A1-F6EECF244321}">
                <p14:modId xmlns:p14="http://schemas.microsoft.com/office/powerpoint/2010/main" val="4082980849"/>
              </p:ext>
            </p:extLst>
          </p:nvPr>
        </p:nvGraphicFramePr>
        <p:xfrm>
          <a:off x="1384041" y="2028016"/>
          <a:ext cx="9423918" cy="3962400"/>
        </p:xfrm>
        <a:graphic>
          <a:graphicData uri="http://schemas.openxmlformats.org/drawingml/2006/table">
            <a:tbl>
              <a:tblPr/>
              <a:tblGrid>
                <a:gridCol w="3396343">
                  <a:extLst>
                    <a:ext uri="{9D8B030D-6E8A-4147-A177-3AD203B41FA5}">
                      <a16:colId xmlns:a16="http://schemas.microsoft.com/office/drawing/2014/main" val="2459174165"/>
                    </a:ext>
                  </a:extLst>
                </a:gridCol>
                <a:gridCol w="6027575">
                  <a:extLst>
                    <a:ext uri="{9D8B030D-6E8A-4147-A177-3AD203B41FA5}">
                      <a16:colId xmlns:a16="http://schemas.microsoft.com/office/drawing/2014/main" val="900192226"/>
                    </a:ext>
                  </a:extLst>
                </a:gridCol>
              </a:tblGrid>
              <a:tr h="4572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ea typeface="Open Sans" pitchFamily="2" charset="0"/>
                          <a:cs typeface="Times New Roman" panose="02020603050405020304" pitchFamily="18" charset="0"/>
                        </a:rPr>
                        <a:t>THÀNH VIÊN</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a:r>
                        <a:rPr lang="en-US" sz="2000" dirty="0">
                          <a:latin typeface="Times New Roman" panose="02020603050405020304" pitchFamily="18" charset="0"/>
                          <a:ea typeface="Open Sans" pitchFamily="2" charset="0"/>
                          <a:cs typeface="Times New Roman" panose="02020603050405020304" pitchFamily="18" charset="0"/>
                        </a:rPr>
                        <a:t>CÔNG VIỆC</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4012932"/>
                  </a:ext>
                </a:extLst>
              </a:tr>
              <a:tr h="457200">
                <a:tc>
                  <a:txBody>
                    <a:bodyPr/>
                    <a:lstStyle/>
                    <a:p>
                      <a:r>
                        <a:rPr lang="en-US" sz="2000" dirty="0">
                          <a:latin typeface="Times New Roman" panose="02020603050405020304" pitchFamily="18" charset="0"/>
                          <a:ea typeface="Open Sans" pitchFamily="2" charset="0"/>
                          <a:cs typeface="Times New Roman" panose="02020603050405020304" pitchFamily="18" charset="0"/>
                        </a:rPr>
                        <a:t>Lê </a:t>
                      </a:r>
                      <a:r>
                        <a:rPr lang="en-US" sz="2000" dirty="0" err="1">
                          <a:latin typeface="Times New Roman" panose="02020603050405020304" pitchFamily="18" charset="0"/>
                          <a:ea typeface="Open Sans" pitchFamily="2" charset="0"/>
                          <a:cs typeface="Times New Roman" panose="02020603050405020304" pitchFamily="18" charset="0"/>
                        </a:rPr>
                        <a:t>Trần</a:t>
                      </a:r>
                      <a:r>
                        <a:rPr lang="en-US" sz="2000" dirty="0">
                          <a:latin typeface="Times New Roman" panose="02020603050405020304" pitchFamily="18" charset="0"/>
                          <a:ea typeface="Open Sans" pitchFamily="2" charset="0"/>
                          <a:cs typeface="Times New Roman" panose="02020603050405020304" pitchFamily="18" charset="0"/>
                        </a:rPr>
                        <a:t> Trọng Nghĩa</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marL="457200" lvl="0" indent="-349250" algn="l" rtl="0">
                        <a:lnSpc>
                          <a:spcPct val="100000"/>
                        </a:lnSpc>
                        <a:spcBef>
                          <a:spcPts val="0"/>
                        </a:spcBef>
                        <a:spcAft>
                          <a:spcPts val="0"/>
                        </a:spcAft>
                        <a:buClr>
                          <a:schemeClr val="accent1"/>
                        </a:buClr>
                        <a:buSzPts val="1900"/>
                        <a:buChar char="■"/>
                      </a:pPr>
                      <a:r>
                        <a:rPr lang="vi-VN" sz="2000" b="0" i="0" u="none" strike="noStrike" cap="none" dirty="0">
                          <a:solidFill>
                            <a:schemeClr val="tx1"/>
                          </a:solidFill>
                          <a:latin typeface="+mj-lt"/>
                          <a:ea typeface="+mn-ea"/>
                          <a:cs typeface="+mn-cs"/>
                          <a:sym typeface="Arial"/>
                        </a:rPr>
                        <a:t>Thiết kế giao diện</a:t>
                      </a:r>
                    </a:p>
                    <a:p>
                      <a:pPr marL="457200" lvl="0" indent="-349250" algn="l" rtl="0">
                        <a:lnSpc>
                          <a:spcPct val="100000"/>
                        </a:lnSpc>
                        <a:spcBef>
                          <a:spcPts val="0"/>
                        </a:spcBef>
                        <a:spcAft>
                          <a:spcPts val="0"/>
                        </a:spcAft>
                        <a:buClr>
                          <a:schemeClr val="accent1"/>
                        </a:buClr>
                        <a:buSzPts val="1900"/>
                        <a:buChar char="■"/>
                      </a:pPr>
                      <a:r>
                        <a:rPr lang="vi-VN" sz="2000" b="0" i="0" u="none" strike="noStrike" cap="none" dirty="0">
                          <a:solidFill>
                            <a:schemeClr val="tx1"/>
                          </a:solidFill>
                          <a:latin typeface="+mj-lt"/>
                          <a:ea typeface="+mn-ea"/>
                          <a:cs typeface="+mn-cs"/>
                          <a:sym typeface="Arial"/>
                        </a:rPr>
                        <a:t>Hỗ trợ xây dựng chức năng</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801075"/>
                  </a:ext>
                </a:extLst>
              </a:tr>
              <a:tr h="457200">
                <a:tc>
                  <a:txBody>
                    <a:bodyPr/>
                    <a:lstStyle/>
                    <a:p>
                      <a:r>
                        <a:rPr lang="en-US" sz="2000" dirty="0" err="1">
                          <a:latin typeface="Times New Roman" panose="02020603050405020304" pitchFamily="18" charset="0"/>
                          <a:ea typeface="Open Sans" pitchFamily="2" charset="0"/>
                          <a:cs typeface="Times New Roman" panose="02020603050405020304" pitchFamily="18" charset="0"/>
                        </a:rPr>
                        <a:t>Trần</a:t>
                      </a:r>
                      <a:r>
                        <a:rPr lang="en-US" sz="2000" dirty="0">
                          <a:latin typeface="Times New Roman" panose="02020603050405020304" pitchFamily="18" charset="0"/>
                          <a:ea typeface="Open Sans" pitchFamily="2" charset="0"/>
                          <a:cs typeface="Times New Roman" panose="02020603050405020304" pitchFamily="18" charset="0"/>
                        </a:rPr>
                        <a:t> </a:t>
                      </a:r>
                      <a:r>
                        <a:rPr lang="en-US" sz="2000" dirty="0" err="1">
                          <a:latin typeface="Times New Roman" panose="02020603050405020304" pitchFamily="18" charset="0"/>
                          <a:ea typeface="Open Sans" pitchFamily="2" charset="0"/>
                          <a:cs typeface="Times New Roman" panose="02020603050405020304" pitchFamily="18" charset="0"/>
                        </a:rPr>
                        <a:t>Việt</a:t>
                      </a:r>
                      <a:r>
                        <a:rPr lang="en-US" sz="2000" dirty="0">
                          <a:latin typeface="Times New Roman" panose="02020603050405020304" pitchFamily="18" charset="0"/>
                          <a:ea typeface="Open Sans" pitchFamily="2" charset="0"/>
                          <a:cs typeface="Times New Roman" panose="02020603050405020304" pitchFamily="18" charset="0"/>
                        </a:rPr>
                        <a:t> </a:t>
                      </a:r>
                      <a:r>
                        <a:rPr lang="en-US" sz="2000" dirty="0" err="1">
                          <a:latin typeface="Times New Roman" panose="02020603050405020304" pitchFamily="18" charset="0"/>
                          <a:ea typeface="Open Sans" pitchFamily="2" charset="0"/>
                          <a:cs typeface="Times New Roman" panose="02020603050405020304" pitchFamily="18" charset="0"/>
                        </a:rPr>
                        <a:t>Đức</a:t>
                      </a:r>
                      <a:endParaRPr lang="en-US" sz="2000" dirty="0">
                        <a:latin typeface="Times New Roman" panose="02020603050405020304" pitchFamily="18" charset="0"/>
                        <a:ea typeface="Open Sans" pitchFamily="2" charset="0"/>
                        <a:cs typeface="Times New Roman" panose="02020603050405020304" pitchFamily="18"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marL="457200" lvl="0" indent="-349250" algn="l" rtl="0">
                        <a:lnSpc>
                          <a:spcPct val="100000"/>
                        </a:lnSpc>
                        <a:spcBef>
                          <a:spcPts val="0"/>
                        </a:spcBef>
                        <a:spcAft>
                          <a:spcPts val="0"/>
                        </a:spcAft>
                        <a:buClr>
                          <a:schemeClr val="accent1"/>
                        </a:buClr>
                        <a:buSzPts val="1900"/>
                        <a:buChar char="■"/>
                      </a:pPr>
                      <a:r>
                        <a:rPr lang="vi-VN" sz="2000" b="0" i="0" u="none" strike="noStrike" cap="none" dirty="0">
                          <a:solidFill>
                            <a:schemeClr val="tx1"/>
                          </a:solidFill>
                          <a:effectLst/>
                          <a:latin typeface="+mj-lt"/>
                          <a:ea typeface="+mn-ea"/>
                          <a:cs typeface="+mn-cs"/>
                          <a:sym typeface="Arial"/>
                        </a:rPr>
                        <a:t>Xây dựng chức năng cho đối tượng “người dùng”</a:t>
                      </a:r>
                    </a:p>
                    <a:p>
                      <a:pPr marL="457200" lvl="0" indent="-349250" algn="l" rtl="0">
                        <a:lnSpc>
                          <a:spcPct val="100000"/>
                        </a:lnSpc>
                        <a:spcBef>
                          <a:spcPts val="0"/>
                        </a:spcBef>
                        <a:spcAft>
                          <a:spcPts val="0"/>
                        </a:spcAft>
                        <a:buClr>
                          <a:schemeClr val="accent1"/>
                        </a:buClr>
                        <a:buSzPts val="1900"/>
                        <a:buChar char="■"/>
                      </a:pPr>
                      <a:r>
                        <a:rPr lang="en-US" sz="20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Hỗ</a:t>
                      </a:r>
                      <a:r>
                        <a:rPr lang="en-US" sz="20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20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trợ</a:t>
                      </a:r>
                      <a:r>
                        <a:rPr lang="en-US" sz="20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20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thiết</a:t>
                      </a:r>
                      <a:r>
                        <a:rPr lang="en-US" sz="20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20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kế</a:t>
                      </a:r>
                      <a:r>
                        <a:rPr lang="en-US" sz="20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20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giao</a:t>
                      </a:r>
                      <a:r>
                        <a:rPr lang="en-US" sz="20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20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diện</a:t>
                      </a:r>
                      <a:endParaRPr lang="vi-VN" sz="20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5057590"/>
                  </a:ext>
                </a:extLst>
              </a:tr>
              <a:tr h="457200">
                <a:tc>
                  <a:txBody>
                    <a:bodyPr/>
                    <a:lstStyle/>
                    <a:p>
                      <a:r>
                        <a:rPr lang="en-US" sz="2000" dirty="0" err="1">
                          <a:latin typeface="Times New Roman" panose="02020603050405020304" pitchFamily="18" charset="0"/>
                          <a:ea typeface="Open Sans" pitchFamily="2" charset="0"/>
                          <a:cs typeface="Times New Roman" panose="02020603050405020304" pitchFamily="18" charset="0"/>
                        </a:rPr>
                        <a:t>Đặng</a:t>
                      </a:r>
                      <a:r>
                        <a:rPr lang="en-US" sz="2000" dirty="0">
                          <a:latin typeface="Times New Roman" panose="02020603050405020304" pitchFamily="18" charset="0"/>
                          <a:ea typeface="Open Sans" pitchFamily="2" charset="0"/>
                          <a:cs typeface="Times New Roman" panose="02020603050405020304" pitchFamily="18" charset="0"/>
                        </a:rPr>
                        <a:t> Lê </a:t>
                      </a:r>
                      <a:r>
                        <a:rPr lang="en-US" sz="2000" dirty="0" err="1">
                          <a:latin typeface="Times New Roman" panose="02020603050405020304" pitchFamily="18" charset="0"/>
                          <a:ea typeface="Open Sans" pitchFamily="2" charset="0"/>
                          <a:cs typeface="Times New Roman" panose="02020603050405020304" pitchFamily="18" charset="0"/>
                        </a:rPr>
                        <a:t>Ngọc</a:t>
                      </a:r>
                      <a:r>
                        <a:rPr lang="en-US" sz="2000" dirty="0">
                          <a:latin typeface="Times New Roman" panose="02020603050405020304" pitchFamily="18" charset="0"/>
                          <a:ea typeface="Open Sans" pitchFamily="2" charset="0"/>
                          <a:cs typeface="Times New Roman" panose="02020603050405020304" pitchFamily="18" charset="0"/>
                        </a:rPr>
                        <a:t> </a:t>
                      </a:r>
                      <a:r>
                        <a:rPr lang="en-US" sz="2000" dirty="0" err="1">
                          <a:latin typeface="Times New Roman" panose="02020603050405020304" pitchFamily="18" charset="0"/>
                          <a:ea typeface="Open Sans" pitchFamily="2" charset="0"/>
                          <a:cs typeface="Times New Roman" panose="02020603050405020304" pitchFamily="18" charset="0"/>
                        </a:rPr>
                        <a:t>Trạng</a:t>
                      </a:r>
                      <a:endParaRPr lang="en-US" sz="2000" dirty="0">
                        <a:latin typeface="Times New Roman" panose="02020603050405020304" pitchFamily="18" charset="0"/>
                        <a:ea typeface="Open Sans" pitchFamily="2" charset="0"/>
                        <a:cs typeface="Times New Roman" panose="02020603050405020304" pitchFamily="18"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marL="457200" lvl="0" indent="-349250" algn="l" rtl="0">
                        <a:lnSpc>
                          <a:spcPct val="100000"/>
                        </a:lnSpc>
                        <a:spcBef>
                          <a:spcPts val="0"/>
                        </a:spcBef>
                        <a:spcAft>
                          <a:spcPts val="0"/>
                        </a:spcAft>
                        <a:buClr>
                          <a:schemeClr val="accent1"/>
                        </a:buClr>
                        <a:buSzPts val="1900"/>
                        <a:buChar char="■"/>
                      </a:pPr>
                      <a:r>
                        <a:rPr lang="vi-VN" sz="2000" b="0" i="0" u="none" strike="noStrike" cap="none" dirty="0">
                          <a:solidFill>
                            <a:schemeClr val="tx1"/>
                          </a:solidFill>
                          <a:effectLst/>
                          <a:latin typeface="+mj-lt"/>
                          <a:ea typeface="+mn-ea"/>
                          <a:cs typeface="+mn-cs"/>
                          <a:sym typeface="Arial"/>
                        </a:rPr>
                        <a:t>Xây dựng chức năng cho đối tượng “quản trị viên”</a:t>
                      </a:r>
                    </a:p>
                    <a:p>
                      <a:pPr marL="457200" lvl="0" indent="-349250" algn="l" rtl="0">
                        <a:lnSpc>
                          <a:spcPct val="100000"/>
                        </a:lnSpc>
                        <a:spcBef>
                          <a:spcPts val="0"/>
                        </a:spcBef>
                        <a:spcAft>
                          <a:spcPts val="0"/>
                        </a:spcAft>
                        <a:buClr>
                          <a:schemeClr val="accent1"/>
                        </a:buClr>
                        <a:buSzPts val="1900"/>
                        <a:buChar char="■"/>
                      </a:pPr>
                      <a:r>
                        <a:rPr lang="vi-VN" sz="2000" b="0" i="0" u="none" strike="noStrike" cap="none" dirty="0">
                          <a:solidFill>
                            <a:schemeClr val="tx1"/>
                          </a:solidFill>
                          <a:effectLst/>
                          <a:latin typeface="+mj-lt"/>
                          <a:ea typeface="+mn-ea"/>
                          <a:cs typeface="+mn-cs"/>
                          <a:sym typeface="Arial"/>
                        </a:rPr>
                        <a:t>Hỗ trợ thiết kế cơ sở dữ liệu</a:t>
                      </a:r>
                      <a:endParaRPr lang="vi-VN" sz="2000" b="0" i="0" u="none" strike="noStrike" cap="none" dirty="0">
                        <a:solidFill>
                          <a:schemeClr val="tx1"/>
                        </a:solidFill>
                        <a:latin typeface="+mj-lt"/>
                        <a:ea typeface="+mn-ea"/>
                        <a:cs typeface="+mn-cs"/>
                        <a:sym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4903555"/>
                  </a:ext>
                </a:extLst>
              </a:tr>
              <a:tr h="457200">
                <a:tc>
                  <a:txBody>
                    <a:bodyPr/>
                    <a:lstStyle/>
                    <a:p>
                      <a:r>
                        <a:rPr lang="en-US" sz="2000" dirty="0" err="1">
                          <a:latin typeface="Times New Roman" panose="02020603050405020304" pitchFamily="18" charset="0"/>
                          <a:ea typeface="Open Sans" pitchFamily="2" charset="0"/>
                          <a:cs typeface="Times New Roman" panose="02020603050405020304" pitchFamily="18" charset="0"/>
                        </a:rPr>
                        <a:t>Nguyễn</a:t>
                      </a:r>
                      <a:r>
                        <a:rPr lang="en-US" sz="2000" dirty="0">
                          <a:latin typeface="Times New Roman" panose="02020603050405020304" pitchFamily="18" charset="0"/>
                          <a:ea typeface="Open Sans" pitchFamily="2" charset="0"/>
                          <a:cs typeface="Times New Roman" panose="02020603050405020304" pitchFamily="18" charset="0"/>
                        </a:rPr>
                        <a:t> Thanh </a:t>
                      </a:r>
                      <a:r>
                        <a:rPr lang="en-US" sz="2000" dirty="0" err="1">
                          <a:latin typeface="Times New Roman" panose="02020603050405020304" pitchFamily="18" charset="0"/>
                          <a:ea typeface="Open Sans" pitchFamily="2" charset="0"/>
                          <a:cs typeface="Times New Roman" panose="02020603050405020304" pitchFamily="18" charset="0"/>
                        </a:rPr>
                        <a:t>Siêu</a:t>
                      </a:r>
                      <a:endParaRPr lang="en-US" sz="2000" dirty="0">
                        <a:latin typeface="Times New Roman" panose="02020603050405020304" pitchFamily="18" charset="0"/>
                        <a:ea typeface="Open Sans" pitchFamily="2" charset="0"/>
                        <a:cs typeface="Times New Roman" panose="02020603050405020304" pitchFamily="18"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marL="457200" lvl="0" indent="-349250" algn="l" rtl="0">
                        <a:lnSpc>
                          <a:spcPct val="100000"/>
                        </a:lnSpc>
                        <a:spcBef>
                          <a:spcPts val="0"/>
                        </a:spcBef>
                        <a:spcAft>
                          <a:spcPts val="0"/>
                        </a:spcAft>
                        <a:buClr>
                          <a:schemeClr val="accent1"/>
                        </a:buClr>
                        <a:buSzPts val="1900"/>
                        <a:buChar char="■"/>
                      </a:pPr>
                      <a:r>
                        <a:rPr lang="vi-VN" sz="2000" b="0" i="0" u="none" strike="noStrike" cap="none" dirty="0">
                          <a:solidFill>
                            <a:schemeClr val="tx1"/>
                          </a:solidFill>
                          <a:latin typeface="+mj-lt"/>
                          <a:ea typeface="+mn-ea"/>
                          <a:cs typeface="+mn-cs"/>
                          <a:sym typeface="Arial"/>
                        </a:rPr>
                        <a:t>Phân quyền đăng nhập</a:t>
                      </a:r>
                    </a:p>
                    <a:p>
                      <a:pPr marL="457200" lvl="0" indent="-349250" algn="l" rtl="0">
                        <a:lnSpc>
                          <a:spcPct val="100000"/>
                        </a:lnSpc>
                        <a:spcBef>
                          <a:spcPts val="0"/>
                        </a:spcBef>
                        <a:spcAft>
                          <a:spcPts val="0"/>
                        </a:spcAft>
                        <a:buClr>
                          <a:schemeClr val="accent1"/>
                        </a:buClr>
                        <a:buSzPts val="1900"/>
                        <a:buChar char="■"/>
                      </a:pPr>
                      <a:r>
                        <a:rPr lang="vi-VN" sz="2000" b="0" i="0" u="none" strike="noStrike" cap="none" dirty="0">
                          <a:solidFill>
                            <a:schemeClr val="tx1"/>
                          </a:solidFill>
                          <a:latin typeface="+mj-lt"/>
                          <a:ea typeface="+mn-ea"/>
                          <a:cs typeface="+mn-cs"/>
                          <a:sym typeface="Arial"/>
                        </a:rPr>
                        <a:t>Hỗ trợ thiết kế giao diện</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6635188"/>
                  </a:ext>
                </a:extLst>
              </a:tr>
              <a:tr h="457200">
                <a:tc>
                  <a:txBody>
                    <a:bodyPr/>
                    <a:lstStyle/>
                    <a:p>
                      <a:r>
                        <a:rPr lang="vi-VN" sz="2000" dirty="0">
                          <a:latin typeface="Times New Roman" panose="02020603050405020304" pitchFamily="18" charset="0"/>
                          <a:ea typeface="Open Sans" pitchFamily="2" charset="0"/>
                          <a:cs typeface="Times New Roman" panose="02020603050405020304" pitchFamily="18" charset="0"/>
                        </a:rPr>
                        <a:t>Trần Lê Uyên Phương</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marL="457200" lvl="0" indent="-349250" algn="l" rtl="0">
                        <a:lnSpc>
                          <a:spcPct val="100000"/>
                        </a:lnSpc>
                        <a:spcBef>
                          <a:spcPts val="0"/>
                        </a:spcBef>
                        <a:spcAft>
                          <a:spcPts val="0"/>
                        </a:spcAft>
                        <a:buClr>
                          <a:schemeClr val="accent1"/>
                        </a:buClr>
                        <a:buSzPts val="1900"/>
                        <a:buChar char="■"/>
                      </a:pPr>
                      <a:r>
                        <a:rPr lang="vi-VN" sz="2000" b="0" i="0" u="none" strike="noStrike" cap="none" dirty="0">
                          <a:solidFill>
                            <a:schemeClr val="tx1"/>
                          </a:solidFill>
                          <a:latin typeface="+mj-lt"/>
                          <a:ea typeface="+mn-ea"/>
                          <a:cs typeface="+mn-cs"/>
                          <a:sym typeface="Arial"/>
                        </a:rPr>
                        <a:t>Thiết kế, mô hình hóa cơ sở dữ liệu</a:t>
                      </a:r>
                    </a:p>
                    <a:p>
                      <a:pPr marL="457200" lvl="0" indent="-349250" algn="l" rtl="0">
                        <a:lnSpc>
                          <a:spcPct val="100000"/>
                        </a:lnSpc>
                        <a:spcBef>
                          <a:spcPts val="0"/>
                        </a:spcBef>
                        <a:spcAft>
                          <a:spcPts val="0"/>
                        </a:spcAft>
                        <a:buClr>
                          <a:schemeClr val="accent1"/>
                        </a:buClr>
                        <a:buSzPts val="1900"/>
                        <a:buChar char="■"/>
                      </a:pPr>
                      <a:r>
                        <a:rPr lang="vi-VN" sz="2000" b="0" i="0" u="none" strike="noStrike" cap="none" dirty="0">
                          <a:solidFill>
                            <a:schemeClr val="tx1"/>
                          </a:solidFill>
                          <a:latin typeface="+mj-lt"/>
                          <a:ea typeface="+mn-ea"/>
                          <a:cs typeface="+mn-cs"/>
                          <a:sym typeface="Arial"/>
                        </a:rPr>
                        <a:t>Hoàn thiện báo cáo</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1369435"/>
                  </a:ext>
                </a:extLst>
              </a:tr>
            </a:tbl>
          </a:graphicData>
        </a:graphic>
      </p:graphicFrame>
    </p:spTree>
    <p:extLst>
      <p:ext uri="{BB962C8B-B14F-4D97-AF65-F5344CB8AC3E}">
        <p14:creationId xmlns:p14="http://schemas.microsoft.com/office/powerpoint/2010/main" val="3003626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3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vi-VN" dirty="0"/>
              <a:t>LOGIN PAGE</a:t>
            </a:r>
            <a:endParaRPr dirty="0"/>
          </a:p>
        </p:txBody>
      </p:sp>
      <p:sp>
        <p:nvSpPr>
          <p:cNvPr id="2870" name="Google Shape;2870;p30"/>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vi-VN" dirty="0"/>
              <a:t>Nhóm 11</a:t>
            </a:r>
            <a:endParaRPr dirty="0"/>
          </a:p>
        </p:txBody>
      </p:sp>
      <p:grpSp>
        <p:nvGrpSpPr>
          <p:cNvPr id="6" name="Group 5">
            <a:extLst>
              <a:ext uri="{FF2B5EF4-FFF2-40B4-BE49-F238E27FC236}">
                <a16:creationId xmlns:a16="http://schemas.microsoft.com/office/drawing/2014/main" id="{411F10F4-9A78-4842-868E-243E7F2D8C3F}"/>
              </a:ext>
            </a:extLst>
          </p:cNvPr>
          <p:cNvGrpSpPr/>
          <p:nvPr/>
        </p:nvGrpSpPr>
        <p:grpSpPr>
          <a:xfrm flipH="1" flipV="1">
            <a:off x="621403" y="597265"/>
            <a:ext cx="1588204" cy="1118814"/>
            <a:chOff x="621403" y="597265"/>
            <a:chExt cx="1588204" cy="1118814"/>
          </a:xfrm>
        </p:grpSpPr>
        <p:sp>
          <p:nvSpPr>
            <p:cNvPr id="5" name="Graphic 2">
              <a:extLst>
                <a:ext uri="{FF2B5EF4-FFF2-40B4-BE49-F238E27FC236}">
                  <a16:creationId xmlns:a16="http://schemas.microsoft.com/office/drawing/2014/main" id="{E3A7CC97-EF05-4281-A4AF-1D4A5F3BDD19}"/>
                </a:ext>
              </a:extLst>
            </p:cNvPr>
            <p:cNvSpPr/>
            <p:nvPr/>
          </p:nvSpPr>
          <p:spPr>
            <a:xfrm>
              <a:off x="1448058"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0703AE0D-D4F6-4E8D-A23E-87BDD9F546EF}"/>
                </a:ext>
              </a:extLst>
            </p:cNvPr>
            <p:cNvSpPr/>
            <p:nvPr/>
          </p:nvSpPr>
          <p:spPr>
            <a:xfrm>
              <a:off x="621403"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grpSp>
    </p:spTree>
    <p:extLst>
      <p:ext uri="{BB962C8B-B14F-4D97-AF65-F5344CB8AC3E}">
        <p14:creationId xmlns:p14="http://schemas.microsoft.com/office/powerpoint/2010/main" val="402898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848"/>
        <p:cNvGrpSpPr/>
        <p:nvPr/>
      </p:nvGrpSpPr>
      <p:grpSpPr>
        <a:xfrm>
          <a:off x="0" y="0"/>
          <a:ext cx="0" cy="0"/>
          <a:chOff x="0" y="0"/>
          <a:chExt cx="0" cy="0"/>
        </a:xfrm>
      </p:grpSpPr>
      <p:pic>
        <p:nvPicPr>
          <p:cNvPr id="4" name="Picture 3">
            <a:extLst>
              <a:ext uri="{FF2B5EF4-FFF2-40B4-BE49-F238E27FC236}">
                <a16:creationId xmlns:a16="http://schemas.microsoft.com/office/drawing/2014/main" id="{90D1940A-B78C-08DC-4C1C-B960D8C51D12}"/>
              </a:ext>
            </a:extLst>
          </p:cNvPr>
          <p:cNvPicPr>
            <a:picLocks noChangeAspect="1"/>
          </p:cNvPicPr>
          <p:nvPr/>
        </p:nvPicPr>
        <p:blipFill rotWithShape="1">
          <a:blip r:embed="rId3"/>
          <a:srcRect t="10980" r="1250"/>
          <a:stretch/>
        </p:blipFill>
        <p:spPr>
          <a:xfrm>
            <a:off x="76200" y="543242"/>
            <a:ext cx="12039600" cy="5771515"/>
          </a:xfrm>
          <a:prstGeom prst="rect">
            <a:avLst/>
          </a:prstGeom>
        </p:spPr>
      </p:pic>
    </p:spTree>
    <p:extLst>
      <p:ext uri="{BB962C8B-B14F-4D97-AF65-F5344CB8AC3E}">
        <p14:creationId xmlns:p14="http://schemas.microsoft.com/office/powerpoint/2010/main" val="414758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4" name="Picture 3">
            <a:extLst>
              <a:ext uri="{FF2B5EF4-FFF2-40B4-BE49-F238E27FC236}">
                <a16:creationId xmlns:a16="http://schemas.microsoft.com/office/drawing/2014/main" id="{90D1940A-B78C-08DC-4C1C-B960D8C51D12}"/>
              </a:ext>
            </a:extLst>
          </p:cNvPr>
          <p:cNvPicPr>
            <a:picLocks noChangeAspect="1"/>
          </p:cNvPicPr>
          <p:nvPr/>
        </p:nvPicPr>
        <p:blipFill rotWithShape="1">
          <a:blip r:embed="rId3"/>
          <a:srcRect t="10980" r="1250"/>
          <a:stretch/>
        </p:blipFill>
        <p:spPr>
          <a:xfrm>
            <a:off x="76200" y="543242"/>
            <a:ext cx="12039600" cy="5771515"/>
          </a:xfrm>
          <a:prstGeom prst="rect">
            <a:avLst/>
          </a:prstGeom>
        </p:spPr>
      </p:pic>
      <p:pic>
        <p:nvPicPr>
          <p:cNvPr id="3" name="Picture 2">
            <a:extLst>
              <a:ext uri="{FF2B5EF4-FFF2-40B4-BE49-F238E27FC236}">
                <a16:creationId xmlns:a16="http://schemas.microsoft.com/office/drawing/2014/main" id="{187B2F8E-E53E-D63D-526F-3ABB33410226}"/>
              </a:ext>
            </a:extLst>
          </p:cNvPr>
          <p:cNvPicPr>
            <a:picLocks noChangeAspect="1"/>
          </p:cNvPicPr>
          <p:nvPr/>
        </p:nvPicPr>
        <p:blipFill rotWithShape="1">
          <a:blip r:embed="rId4"/>
          <a:srcRect t="10980" r="1250"/>
          <a:stretch/>
        </p:blipFill>
        <p:spPr>
          <a:xfrm>
            <a:off x="76200" y="543242"/>
            <a:ext cx="12039600" cy="5771516"/>
          </a:xfrm>
          <a:prstGeom prst="rect">
            <a:avLst/>
          </a:prstGeom>
        </p:spPr>
      </p:pic>
    </p:spTree>
    <p:extLst>
      <p:ext uri="{BB962C8B-B14F-4D97-AF65-F5344CB8AC3E}">
        <p14:creationId xmlns:p14="http://schemas.microsoft.com/office/powerpoint/2010/main" val="3418170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5" name="Picture 4">
            <a:extLst>
              <a:ext uri="{FF2B5EF4-FFF2-40B4-BE49-F238E27FC236}">
                <a16:creationId xmlns:a16="http://schemas.microsoft.com/office/drawing/2014/main" id="{0A8163CA-7DC8-D418-D4FB-1B6CB317272A}"/>
              </a:ext>
            </a:extLst>
          </p:cNvPr>
          <p:cNvPicPr>
            <a:picLocks noChangeAspect="1"/>
          </p:cNvPicPr>
          <p:nvPr/>
        </p:nvPicPr>
        <p:blipFill rotWithShape="1">
          <a:blip r:embed="rId3"/>
          <a:srcRect t="10639" r="1199"/>
          <a:stretch/>
        </p:blipFill>
        <p:spPr>
          <a:xfrm>
            <a:off x="73090" y="532202"/>
            <a:ext cx="12045820" cy="5793597"/>
          </a:xfrm>
          <a:prstGeom prst="rect">
            <a:avLst/>
          </a:prstGeom>
        </p:spPr>
      </p:pic>
    </p:spTree>
    <p:extLst>
      <p:ext uri="{BB962C8B-B14F-4D97-AF65-F5344CB8AC3E}">
        <p14:creationId xmlns:p14="http://schemas.microsoft.com/office/powerpoint/2010/main" val="3884202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4" name="Picture 3">
            <a:extLst>
              <a:ext uri="{FF2B5EF4-FFF2-40B4-BE49-F238E27FC236}">
                <a16:creationId xmlns:a16="http://schemas.microsoft.com/office/drawing/2014/main" id="{364E5691-C35B-B470-CA96-5D4CA43551BE}"/>
              </a:ext>
            </a:extLst>
          </p:cNvPr>
          <p:cNvPicPr>
            <a:picLocks noChangeAspect="1"/>
          </p:cNvPicPr>
          <p:nvPr/>
        </p:nvPicPr>
        <p:blipFill rotWithShape="1">
          <a:blip r:embed="rId3"/>
          <a:srcRect l="1" t="10639" r="1045"/>
          <a:stretch/>
        </p:blipFill>
        <p:spPr>
          <a:xfrm>
            <a:off x="63759" y="532202"/>
            <a:ext cx="12064482" cy="5793597"/>
          </a:xfrm>
          <a:prstGeom prst="rect">
            <a:avLst/>
          </a:prstGeom>
        </p:spPr>
      </p:pic>
    </p:spTree>
    <p:extLst>
      <p:ext uri="{BB962C8B-B14F-4D97-AF65-F5344CB8AC3E}">
        <p14:creationId xmlns:p14="http://schemas.microsoft.com/office/powerpoint/2010/main" val="2441887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3" name="Picture 2">
            <a:extLst>
              <a:ext uri="{FF2B5EF4-FFF2-40B4-BE49-F238E27FC236}">
                <a16:creationId xmlns:a16="http://schemas.microsoft.com/office/drawing/2014/main" id="{419BCB7C-D116-4DA9-9FCA-DFD07C51D72F}"/>
              </a:ext>
            </a:extLst>
          </p:cNvPr>
          <p:cNvPicPr>
            <a:picLocks noChangeAspect="1"/>
          </p:cNvPicPr>
          <p:nvPr/>
        </p:nvPicPr>
        <p:blipFill rotWithShape="1">
          <a:blip r:embed="rId3"/>
          <a:srcRect t="10783" r="1199"/>
          <a:stretch/>
        </p:blipFill>
        <p:spPr>
          <a:xfrm>
            <a:off x="73090" y="536867"/>
            <a:ext cx="12045820" cy="5784267"/>
          </a:xfrm>
          <a:prstGeom prst="rect">
            <a:avLst/>
          </a:prstGeom>
        </p:spPr>
      </p:pic>
    </p:spTree>
    <p:extLst>
      <p:ext uri="{BB962C8B-B14F-4D97-AF65-F5344CB8AC3E}">
        <p14:creationId xmlns:p14="http://schemas.microsoft.com/office/powerpoint/2010/main" val="1986178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3" name="Picture 2">
            <a:extLst>
              <a:ext uri="{FF2B5EF4-FFF2-40B4-BE49-F238E27FC236}">
                <a16:creationId xmlns:a16="http://schemas.microsoft.com/office/drawing/2014/main" id="{23224D02-C48F-2B29-134D-846B0ECEA077}"/>
              </a:ext>
            </a:extLst>
          </p:cNvPr>
          <p:cNvPicPr>
            <a:picLocks noChangeAspect="1"/>
          </p:cNvPicPr>
          <p:nvPr/>
        </p:nvPicPr>
        <p:blipFill rotWithShape="1">
          <a:blip r:embed="rId3"/>
          <a:srcRect t="10495" r="1123"/>
          <a:stretch/>
        </p:blipFill>
        <p:spPr>
          <a:xfrm>
            <a:off x="68425" y="527536"/>
            <a:ext cx="12055151" cy="5802928"/>
          </a:xfrm>
          <a:prstGeom prst="rect">
            <a:avLst/>
          </a:prstGeom>
        </p:spPr>
      </p:pic>
    </p:spTree>
    <p:extLst>
      <p:ext uri="{BB962C8B-B14F-4D97-AF65-F5344CB8AC3E}">
        <p14:creationId xmlns:p14="http://schemas.microsoft.com/office/powerpoint/2010/main" val="313416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3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vi-VN" dirty="0"/>
              <a:t>BOOKING PAGE</a:t>
            </a:r>
            <a:endParaRPr dirty="0"/>
          </a:p>
        </p:txBody>
      </p:sp>
      <p:sp>
        <p:nvSpPr>
          <p:cNvPr id="2870" name="Google Shape;2870;p30"/>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vi-VN" dirty="0"/>
              <a:t>Nhóm 11</a:t>
            </a:r>
            <a:endParaRPr dirty="0"/>
          </a:p>
        </p:txBody>
      </p:sp>
      <p:grpSp>
        <p:nvGrpSpPr>
          <p:cNvPr id="6" name="Group 5">
            <a:extLst>
              <a:ext uri="{FF2B5EF4-FFF2-40B4-BE49-F238E27FC236}">
                <a16:creationId xmlns:a16="http://schemas.microsoft.com/office/drawing/2014/main" id="{411F10F4-9A78-4842-868E-243E7F2D8C3F}"/>
              </a:ext>
            </a:extLst>
          </p:cNvPr>
          <p:cNvGrpSpPr/>
          <p:nvPr/>
        </p:nvGrpSpPr>
        <p:grpSpPr>
          <a:xfrm flipH="1" flipV="1">
            <a:off x="621403" y="597265"/>
            <a:ext cx="1588204" cy="1118814"/>
            <a:chOff x="621403" y="597265"/>
            <a:chExt cx="1588204" cy="1118814"/>
          </a:xfrm>
        </p:grpSpPr>
        <p:sp>
          <p:nvSpPr>
            <p:cNvPr id="5" name="Graphic 2">
              <a:extLst>
                <a:ext uri="{FF2B5EF4-FFF2-40B4-BE49-F238E27FC236}">
                  <a16:creationId xmlns:a16="http://schemas.microsoft.com/office/drawing/2014/main" id="{E3A7CC97-EF05-4281-A4AF-1D4A5F3BDD19}"/>
                </a:ext>
              </a:extLst>
            </p:cNvPr>
            <p:cNvSpPr/>
            <p:nvPr/>
          </p:nvSpPr>
          <p:spPr>
            <a:xfrm>
              <a:off x="1448058"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0703AE0D-D4F6-4E8D-A23E-87BDD9F546EF}"/>
                </a:ext>
              </a:extLst>
            </p:cNvPr>
            <p:cNvSpPr/>
            <p:nvPr/>
          </p:nvSpPr>
          <p:spPr>
            <a:xfrm>
              <a:off x="621403"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grpSp>
    </p:spTree>
    <p:extLst>
      <p:ext uri="{BB962C8B-B14F-4D97-AF65-F5344CB8AC3E}">
        <p14:creationId xmlns:p14="http://schemas.microsoft.com/office/powerpoint/2010/main" val="106302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3" name="Picture 2">
            <a:extLst>
              <a:ext uri="{FF2B5EF4-FFF2-40B4-BE49-F238E27FC236}">
                <a16:creationId xmlns:a16="http://schemas.microsoft.com/office/drawing/2014/main" id="{3E71B5D0-8B76-26F6-11B2-B234A571E8C0}"/>
              </a:ext>
            </a:extLst>
          </p:cNvPr>
          <p:cNvPicPr>
            <a:picLocks noChangeAspect="1"/>
          </p:cNvPicPr>
          <p:nvPr/>
        </p:nvPicPr>
        <p:blipFill rotWithShape="1">
          <a:blip r:embed="rId3"/>
          <a:srcRect t="10639" r="1123"/>
          <a:stretch/>
        </p:blipFill>
        <p:spPr>
          <a:xfrm>
            <a:off x="68425" y="532202"/>
            <a:ext cx="12055151" cy="5793597"/>
          </a:xfrm>
          <a:prstGeom prst="rect">
            <a:avLst/>
          </a:prstGeom>
        </p:spPr>
      </p:pic>
    </p:spTree>
    <p:extLst>
      <p:ext uri="{BB962C8B-B14F-4D97-AF65-F5344CB8AC3E}">
        <p14:creationId xmlns:p14="http://schemas.microsoft.com/office/powerpoint/2010/main" val="322555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22" name="Picture 21">
            <a:extLst>
              <a:ext uri="{FF2B5EF4-FFF2-40B4-BE49-F238E27FC236}">
                <a16:creationId xmlns:a16="http://schemas.microsoft.com/office/drawing/2014/main" id="{21B883B0-40EB-2BA1-4C8B-3E55324373D3}"/>
              </a:ext>
            </a:extLst>
          </p:cNvPr>
          <p:cNvPicPr>
            <a:picLocks noChangeAspect="1"/>
          </p:cNvPicPr>
          <p:nvPr/>
        </p:nvPicPr>
        <p:blipFill rotWithShape="1">
          <a:blip r:embed="rId3"/>
          <a:srcRect t="11359" r="1123" b="498"/>
          <a:stretch/>
        </p:blipFill>
        <p:spPr>
          <a:xfrm>
            <a:off x="68425" y="571679"/>
            <a:ext cx="12055151" cy="5714643"/>
          </a:xfrm>
          <a:prstGeom prst="rect">
            <a:avLst/>
          </a:prstGeom>
        </p:spPr>
      </p:pic>
    </p:spTree>
    <p:extLst>
      <p:ext uri="{BB962C8B-B14F-4D97-AF65-F5344CB8AC3E}">
        <p14:creationId xmlns:p14="http://schemas.microsoft.com/office/powerpoint/2010/main" val="288495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3" name="Google Shape;2843;p26"/>
          <p:cNvSpPr txBox="1">
            <a:spLocks noGrp="1"/>
          </p:cNvSpPr>
          <p:nvPr>
            <p:ph type="body" idx="1"/>
          </p:nvPr>
        </p:nvSpPr>
        <p:spPr>
          <a:xfrm>
            <a:off x="2007784" y="1513950"/>
            <a:ext cx="5974406" cy="2433300"/>
          </a:xfrm>
          <a:prstGeom prst="rect">
            <a:avLst/>
          </a:prstGeom>
        </p:spPr>
        <p:txBody>
          <a:bodyPr spcFirstLastPara="1" wrap="square" lIns="121900" tIns="121900" rIns="121900" bIns="121900" anchor="t" anchorCtr="0">
            <a:noAutofit/>
          </a:bodyPr>
          <a:lstStyle/>
          <a:p>
            <a:pPr marL="457200" lvl="0" indent="-349250" rtl="0">
              <a:lnSpc>
                <a:spcPct val="200000"/>
              </a:lnSpc>
              <a:spcBef>
                <a:spcPts val="0"/>
              </a:spcBef>
              <a:spcAft>
                <a:spcPts val="0"/>
              </a:spcAft>
              <a:buClr>
                <a:schemeClr val="accent1"/>
              </a:buClr>
              <a:buSzPts val="1900"/>
              <a:buChar char="■"/>
            </a:pPr>
            <a:r>
              <a:rPr lang="vi-VN" sz="3000" dirty="0">
                <a:latin typeface="+mj-lt"/>
              </a:rPr>
              <a:t>Tổng quan</a:t>
            </a:r>
          </a:p>
          <a:p>
            <a:pPr marL="457200" lvl="0" indent="-349250" rtl="0">
              <a:lnSpc>
                <a:spcPct val="200000"/>
              </a:lnSpc>
              <a:spcBef>
                <a:spcPts val="0"/>
              </a:spcBef>
              <a:spcAft>
                <a:spcPts val="0"/>
              </a:spcAft>
              <a:buClr>
                <a:schemeClr val="accent1"/>
              </a:buClr>
              <a:buSzPts val="1900"/>
              <a:buChar char="■"/>
            </a:pPr>
            <a:r>
              <a:rPr lang="vi-VN" sz="3000" dirty="0">
                <a:latin typeface="+mj-lt"/>
              </a:rPr>
              <a:t>Phạm vi </a:t>
            </a:r>
          </a:p>
          <a:p>
            <a:pPr marL="457200" lvl="0" indent="-349250" rtl="0">
              <a:lnSpc>
                <a:spcPct val="200000"/>
              </a:lnSpc>
              <a:spcBef>
                <a:spcPts val="0"/>
              </a:spcBef>
              <a:spcAft>
                <a:spcPts val="0"/>
              </a:spcAft>
              <a:buClr>
                <a:schemeClr val="accent1"/>
              </a:buClr>
              <a:buSzPts val="1900"/>
              <a:buChar char="■"/>
            </a:pPr>
            <a:r>
              <a:rPr lang="vi-VN" sz="3000" dirty="0">
                <a:latin typeface="+mj-lt"/>
              </a:rPr>
              <a:t>Các mô hình dữ liệu</a:t>
            </a:r>
            <a:endParaRPr lang="en-US" sz="3000" dirty="0">
              <a:latin typeface="+mj-lt"/>
            </a:endParaRPr>
          </a:p>
          <a:p>
            <a:pPr marL="457200" lvl="0" indent="-349250" rtl="0">
              <a:lnSpc>
                <a:spcPct val="200000"/>
              </a:lnSpc>
              <a:spcBef>
                <a:spcPts val="0"/>
              </a:spcBef>
              <a:spcAft>
                <a:spcPts val="0"/>
              </a:spcAft>
              <a:buClr>
                <a:schemeClr val="accent1"/>
              </a:buClr>
              <a:buSzPts val="1900"/>
              <a:buChar char="■"/>
            </a:pPr>
            <a:r>
              <a:rPr lang="en-US" sz="3000" dirty="0">
                <a:latin typeface="Times New Roman" panose="02020603050405020304" pitchFamily="18" charset="0"/>
                <a:cs typeface="Times New Roman" panose="02020603050405020304" pitchFamily="18" charset="0"/>
              </a:rPr>
              <a:t>Website</a:t>
            </a:r>
            <a:endParaRPr lang="vi-VN" sz="3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1F28903-3358-CFA4-38DB-2DA9FC14C956}"/>
              </a:ext>
            </a:extLst>
          </p:cNvPr>
          <p:cNvSpPr>
            <a:spLocks noGrp="1"/>
          </p:cNvSpPr>
          <p:nvPr>
            <p:ph type="title"/>
          </p:nvPr>
        </p:nvSpPr>
        <p:spPr/>
        <p:txBody>
          <a:bodyPr/>
          <a:lstStyle/>
          <a:p>
            <a:r>
              <a:rPr lang="vi-VN" dirty="0"/>
              <a:t>Nội dung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3" name="Picture 2">
            <a:extLst>
              <a:ext uri="{FF2B5EF4-FFF2-40B4-BE49-F238E27FC236}">
                <a16:creationId xmlns:a16="http://schemas.microsoft.com/office/drawing/2014/main" id="{892B168D-A0D5-FFE7-0428-CA560622EF05}"/>
              </a:ext>
            </a:extLst>
          </p:cNvPr>
          <p:cNvPicPr>
            <a:picLocks noChangeAspect="1"/>
          </p:cNvPicPr>
          <p:nvPr/>
        </p:nvPicPr>
        <p:blipFill rotWithShape="1">
          <a:blip r:embed="rId3"/>
          <a:srcRect t="11857" r="1123" b="1074"/>
          <a:stretch/>
        </p:blipFill>
        <p:spPr>
          <a:xfrm>
            <a:off x="68425" y="606490"/>
            <a:ext cx="12055151" cy="5645021"/>
          </a:xfrm>
          <a:prstGeom prst="rect">
            <a:avLst/>
          </a:prstGeom>
        </p:spPr>
      </p:pic>
    </p:spTree>
    <p:extLst>
      <p:ext uri="{BB962C8B-B14F-4D97-AF65-F5344CB8AC3E}">
        <p14:creationId xmlns:p14="http://schemas.microsoft.com/office/powerpoint/2010/main" val="1106573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6" name="Picture 5">
            <a:extLst>
              <a:ext uri="{FF2B5EF4-FFF2-40B4-BE49-F238E27FC236}">
                <a16:creationId xmlns:a16="http://schemas.microsoft.com/office/drawing/2014/main" id="{E682A3ED-1E0F-FA3F-80F7-F4CFC3F0D3A8}"/>
              </a:ext>
            </a:extLst>
          </p:cNvPr>
          <p:cNvPicPr>
            <a:picLocks noChangeAspect="1"/>
          </p:cNvPicPr>
          <p:nvPr/>
        </p:nvPicPr>
        <p:blipFill rotWithShape="1">
          <a:blip r:embed="rId3"/>
          <a:srcRect l="1" t="10639" r="1045" b="426"/>
          <a:stretch/>
        </p:blipFill>
        <p:spPr>
          <a:xfrm>
            <a:off x="63759" y="546020"/>
            <a:ext cx="12064482" cy="5765961"/>
          </a:xfrm>
          <a:prstGeom prst="rect">
            <a:avLst/>
          </a:prstGeom>
        </p:spPr>
      </p:pic>
    </p:spTree>
    <p:extLst>
      <p:ext uri="{BB962C8B-B14F-4D97-AF65-F5344CB8AC3E}">
        <p14:creationId xmlns:p14="http://schemas.microsoft.com/office/powerpoint/2010/main" val="427785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4" name="Picture 3">
            <a:extLst>
              <a:ext uri="{FF2B5EF4-FFF2-40B4-BE49-F238E27FC236}">
                <a16:creationId xmlns:a16="http://schemas.microsoft.com/office/drawing/2014/main" id="{019F63A6-4CE8-52B6-2305-D132A3B63D8C}"/>
              </a:ext>
            </a:extLst>
          </p:cNvPr>
          <p:cNvPicPr>
            <a:picLocks noChangeAspect="1"/>
          </p:cNvPicPr>
          <p:nvPr/>
        </p:nvPicPr>
        <p:blipFill rotWithShape="1">
          <a:blip r:embed="rId3"/>
          <a:srcRect l="1" t="10927" r="1045"/>
          <a:stretch/>
        </p:blipFill>
        <p:spPr>
          <a:xfrm>
            <a:off x="63759" y="541532"/>
            <a:ext cx="12064482" cy="5774936"/>
          </a:xfrm>
          <a:prstGeom prst="rect">
            <a:avLst/>
          </a:prstGeom>
        </p:spPr>
      </p:pic>
    </p:spTree>
    <p:extLst>
      <p:ext uri="{BB962C8B-B14F-4D97-AF65-F5344CB8AC3E}">
        <p14:creationId xmlns:p14="http://schemas.microsoft.com/office/powerpoint/2010/main" val="1457114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3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vi-VN" dirty="0"/>
              <a:t>CONTACT PAGE</a:t>
            </a:r>
            <a:endParaRPr dirty="0"/>
          </a:p>
        </p:txBody>
      </p:sp>
      <p:grpSp>
        <p:nvGrpSpPr>
          <p:cNvPr id="6" name="Group 5">
            <a:extLst>
              <a:ext uri="{FF2B5EF4-FFF2-40B4-BE49-F238E27FC236}">
                <a16:creationId xmlns:a16="http://schemas.microsoft.com/office/drawing/2014/main" id="{411F10F4-9A78-4842-868E-243E7F2D8C3F}"/>
              </a:ext>
            </a:extLst>
          </p:cNvPr>
          <p:cNvGrpSpPr/>
          <p:nvPr/>
        </p:nvGrpSpPr>
        <p:grpSpPr>
          <a:xfrm flipH="1" flipV="1">
            <a:off x="621403" y="597265"/>
            <a:ext cx="1588204" cy="1118814"/>
            <a:chOff x="621403" y="597265"/>
            <a:chExt cx="1588204" cy="1118814"/>
          </a:xfrm>
        </p:grpSpPr>
        <p:sp>
          <p:nvSpPr>
            <p:cNvPr id="5" name="Graphic 2">
              <a:extLst>
                <a:ext uri="{FF2B5EF4-FFF2-40B4-BE49-F238E27FC236}">
                  <a16:creationId xmlns:a16="http://schemas.microsoft.com/office/drawing/2014/main" id="{E3A7CC97-EF05-4281-A4AF-1D4A5F3BDD19}"/>
                </a:ext>
              </a:extLst>
            </p:cNvPr>
            <p:cNvSpPr/>
            <p:nvPr/>
          </p:nvSpPr>
          <p:spPr>
            <a:xfrm>
              <a:off x="1448058"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0703AE0D-D4F6-4E8D-A23E-87BDD9F546EF}"/>
                </a:ext>
              </a:extLst>
            </p:cNvPr>
            <p:cNvSpPr/>
            <p:nvPr/>
          </p:nvSpPr>
          <p:spPr>
            <a:xfrm>
              <a:off x="621403"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CB885D30-FC12-8B35-C33E-719A64680AE0}"/>
              </a:ext>
            </a:extLst>
          </p:cNvPr>
          <p:cNvSpPr>
            <a:spLocks noGrp="1"/>
          </p:cNvSpPr>
          <p:nvPr>
            <p:ph type="subTitle" idx="1"/>
          </p:nvPr>
        </p:nvSpPr>
        <p:spPr/>
        <p:txBody>
          <a:bodyPr/>
          <a:lstStyle/>
          <a:p>
            <a:r>
              <a:rPr lang="vi-VN" dirty="0"/>
              <a:t>Nhóm 11</a:t>
            </a:r>
          </a:p>
        </p:txBody>
      </p:sp>
    </p:spTree>
    <p:extLst>
      <p:ext uri="{BB962C8B-B14F-4D97-AF65-F5344CB8AC3E}">
        <p14:creationId xmlns:p14="http://schemas.microsoft.com/office/powerpoint/2010/main" val="3825589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6" name="Picture 5">
            <a:extLst>
              <a:ext uri="{FF2B5EF4-FFF2-40B4-BE49-F238E27FC236}">
                <a16:creationId xmlns:a16="http://schemas.microsoft.com/office/drawing/2014/main" id="{71A72B7F-C664-7698-E069-471A6EEB0558}"/>
              </a:ext>
            </a:extLst>
          </p:cNvPr>
          <p:cNvPicPr>
            <a:picLocks noChangeAspect="1"/>
          </p:cNvPicPr>
          <p:nvPr/>
        </p:nvPicPr>
        <p:blipFill rotWithShape="1">
          <a:blip r:embed="rId3"/>
          <a:srcRect t="10639" r="1199"/>
          <a:stretch/>
        </p:blipFill>
        <p:spPr>
          <a:xfrm>
            <a:off x="73090" y="532202"/>
            <a:ext cx="12045820" cy="5793597"/>
          </a:xfrm>
          <a:prstGeom prst="rect">
            <a:avLst/>
          </a:prstGeom>
        </p:spPr>
      </p:pic>
    </p:spTree>
    <p:extLst>
      <p:ext uri="{BB962C8B-B14F-4D97-AF65-F5344CB8AC3E}">
        <p14:creationId xmlns:p14="http://schemas.microsoft.com/office/powerpoint/2010/main" val="271794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3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vi-VN" dirty="0"/>
              <a:t>ADMIN PAGE</a:t>
            </a:r>
            <a:endParaRPr dirty="0"/>
          </a:p>
        </p:txBody>
      </p:sp>
      <p:sp>
        <p:nvSpPr>
          <p:cNvPr id="2870" name="Google Shape;2870;p30"/>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vi-VN" dirty="0"/>
              <a:t>Nhóm 11</a:t>
            </a:r>
            <a:endParaRPr dirty="0"/>
          </a:p>
        </p:txBody>
      </p:sp>
      <p:grpSp>
        <p:nvGrpSpPr>
          <p:cNvPr id="6" name="Group 5">
            <a:extLst>
              <a:ext uri="{FF2B5EF4-FFF2-40B4-BE49-F238E27FC236}">
                <a16:creationId xmlns:a16="http://schemas.microsoft.com/office/drawing/2014/main" id="{411F10F4-9A78-4842-868E-243E7F2D8C3F}"/>
              </a:ext>
            </a:extLst>
          </p:cNvPr>
          <p:cNvGrpSpPr/>
          <p:nvPr/>
        </p:nvGrpSpPr>
        <p:grpSpPr>
          <a:xfrm flipH="1" flipV="1">
            <a:off x="621403" y="597265"/>
            <a:ext cx="1588204" cy="1118814"/>
            <a:chOff x="621403" y="597265"/>
            <a:chExt cx="1588204" cy="1118814"/>
          </a:xfrm>
        </p:grpSpPr>
        <p:sp>
          <p:nvSpPr>
            <p:cNvPr id="5" name="Graphic 2">
              <a:extLst>
                <a:ext uri="{FF2B5EF4-FFF2-40B4-BE49-F238E27FC236}">
                  <a16:creationId xmlns:a16="http://schemas.microsoft.com/office/drawing/2014/main" id="{E3A7CC97-EF05-4281-A4AF-1D4A5F3BDD19}"/>
                </a:ext>
              </a:extLst>
            </p:cNvPr>
            <p:cNvSpPr/>
            <p:nvPr/>
          </p:nvSpPr>
          <p:spPr>
            <a:xfrm>
              <a:off x="1448058"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0703AE0D-D4F6-4E8D-A23E-87BDD9F546EF}"/>
                </a:ext>
              </a:extLst>
            </p:cNvPr>
            <p:cNvSpPr/>
            <p:nvPr/>
          </p:nvSpPr>
          <p:spPr>
            <a:xfrm>
              <a:off x="621403" y="597265"/>
              <a:ext cx="761549" cy="1118814"/>
            </a:xfrm>
            <a:custGeom>
              <a:avLst/>
              <a:gdLst>
                <a:gd name="connsiteX0" fmla="*/ -524 w 761549"/>
                <a:gd name="connsiteY0" fmla="*/ 1117297 h 1118814"/>
                <a:gd name="connsiteX1" fmla="*/ -524 w 761549"/>
                <a:gd name="connsiteY1" fmla="*/ 996558 h 1118814"/>
                <a:gd name="connsiteX2" fmla="*/ 338058 w 761549"/>
                <a:gd name="connsiteY2" fmla="*/ 740612 h 1118814"/>
                <a:gd name="connsiteX3" fmla="*/ 272463 w 761549"/>
                <a:gd name="connsiteY3" fmla="*/ 719551 h 1118814"/>
                <a:gd name="connsiteX4" fmla="*/ 31308 w 761549"/>
                <a:gd name="connsiteY4" fmla="*/ 291741 h 1118814"/>
                <a:gd name="connsiteX5" fmla="*/ 412334 w 761549"/>
                <a:gd name="connsiteY5" fmla="*/ 425 h 1118814"/>
                <a:gd name="connsiteX6" fmla="*/ 758954 w 761549"/>
                <a:gd name="connsiteY6" fmla="*/ 339651 h 1118814"/>
                <a:gd name="connsiteX7" fmla="*/ -524 w 761549"/>
                <a:gd name="connsiteY7" fmla="*/ 1117297 h 11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49" h="1118814">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6023" cap="flat">
              <a:noFill/>
              <a:prstDash val="solid"/>
              <a:miter/>
            </a:ln>
          </p:spPr>
          <p:txBody>
            <a:bodyPr rtlCol="0" anchor="ctr"/>
            <a:lstStyle/>
            <a:p>
              <a:endParaRPr lang="en-US"/>
            </a:p>
          </p:txBody>
        </p:sp>
      </p:grpSp>
    </p:spTree>
    <p:extLst>
      <p:ext uri="{BB962C8B-B14F-4D97-AF65-F5344CB8AC3E}">
        <p14:creationId xmlns:p14="http://schemas.microsoft.com/office/powerpoint/2010/main" val="371566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grpSp>
        <p:nvGrpSpPr>
          <p:cNvPr id="5" name="Group 4">
            <a:extLst>
              <a:ext uri="{FF2B5EF4-FFF2-40B4-BE49-F238E27FC236}">
                <a16:creationId xmlns:a16="http://schemas.microsoft.com/office/drawing/2014/main" id="{4710CA3F-8BA6-8B33-FE18-0F3213932437}"/>
              </a:ext>
            </a:extLst>
          </p:cNvPr>
          <p:cNvGrpSpPr/>
          <p:nvPr/>
        </p:nvGrpSpPr>
        <p:grpSpPr>
          <a:xfrm>
            <a:off x="0" y="532202"/>
            <a:ext cx="12192000" cy="5793597"/>
            <a:chOff x="0" y="532202"/>
            <a:chExt cx="12192000" cy="5793597"/>
          </a:xfrm>
        </p:grpSpPr>
        <p:pic>
          <p:nvPicPr>
            <p:cNvPr id="3" name="Picture 2">
              <a:extLst>
                <a:ext uri="{FF2B5EF4-FFF2-40B4-BE49-F238E27FC236}">
                  <a16:creationId xmlns:a16="http://schemas.microsoft.com/office/drawing/2014/main" id="{BD631A2C-378B-9AAB-3834-2EF64A76E579}"/>
                </a:ext>
              </a:extLst>
            </p:cNvPr>
            <p:cNvPicPr>
              <a:picLocks noChangeAspect="1"/>
            </p:cNvPicPr>
            <p:nvPr/>
          </p:nvPicPr>
          <p:blipFill rotWithShape="1">
            <a:blip r:embed="rId3"/>
            <a:srcRect t="10639"/>
            <a:stretch/>
          </p:blipFill>
          <p:spPr>
            <a:xfrm>
              <a:off x="0" y="532202"/>
              <a:ext cx="12192000" cy="5793597"/>
            </a:xfrm>
            <a:prstGeom prst="rect">
              <a:avLst/>
            </a:prstGeom>
          </p:spPr>
        </p:pic>
        <p:sp>
          <p:nvSpPr>
            <p:cNvPr id="4" name="Rectangle 3">
              <a:extLst>
                <a:ext uri="{FF2B5EF4-FFF2-40B4-BE49-F238E27FC236}">
                  <a16:creationId xmlns:a16="http://schemas.microsoft.com/office/drawing/2014/main" id="{47131BB1-025F-95FE-3CFF-C6C3EADF3E41}"/>
                </a:ext>
              </a:extLst>
            </p:cNvPr>
            <p:cNvSpPr/>
            <p:nvPr/>
          </p:nvSpPr>
          <p:spPr>
            <a:xfrm>
              <a:off x="2397967" y="5915608"/>
              <a:ext cx="2603241" cy="233265"/>
            </a:xfrm>
            <a:prstGeom prst="rect">
              <a:avLst/>
            </a:prstGeom>
            <a:solidFill>
              <a:srgbClr val="F9FB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Tree>
    <p:extLst>
      <p:ext uri="{BB962C8B-B14F-4D97-AF65-F5344CB8AC3E}">
        <p14:creationId xmlns:p14="http://schemas.microsoft.com/office/powerpoint/2010/main" val="106049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5" name="Picture 4">
            <a:extLst>
              <a:ext uri="{FF2B5EF4-FFF2-40B4-BE49-F238E27FC236}">
                <a16:creationId xmlns:a16="http://schemas.microsoft.com/office/drawing/2014/main" id="{6EBEAAD6-A88E-27D0-7AEF-C4267D13FAB7}"/>
              </a:ext>
            </a:extLst>
          </p:cNvPr>
          <p:cNvPicPr>
            <a:picLocks noChangeAspect="1"/>
          </p:cNvPicPr>
          <p:nvPr/>
        </p:nvPicPr>
        <p:blipFill rotWithShape="1">
          <a:blip r:embed="rId3"/>
          <a:srcRect t="11214" r="1123"/>
          <a:stretch/>
        </p:blipFill>
        <p:spPr>
          <a:xfrm>
            <a:off x="68425" y="550863"/>
            <a:ext cx="12055151" cy="5756274"/>
          </a:xfrm>
          <a:prstGeom prst="rect">
            <a:avLst/>
          </a:prstGeom>
        </p:spPr>
      </p:pic>
    </p:spTree>
    <p:extLst>
      <p:ext uri="{BB962C8B-B14F-4D97-AF65-F5344CB8AC3E}">
        <p14:creationId xmlns:p14="http://schemas.microsoft.com/office/powerpoint/2010/main" val="2190470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3" name="Picture 2">
            <a:extLst>
              <a:ext uri="{FF2B5EF4-FFF2-40B4-BE49-F238E27FC236}">
                <a16:creationId xmlns:a16="http://schemas.microsoft.com/office/drawing/2014/main" id="{6B871887-30A6-534C-4154-287DFCAF9D52}"/>
              </a:ext>
            </a:extLst>
          </p:cNvPr>
          <p:cNvPicPr>
            <a:picLocks noChangeAspect="1"/>
          </p:cNvPicPr>
          <p:nvPr/>
        </p:nvPicPr>
        <p:blipFill rotWithShape="1">
          <a:blip r:embed="rId3"/>
          <a:srcRect l="1" t="10783" r="1045"/>
          <a:stretch/>
        </p:blipFill>
        <p:spPr>
          <a:xfrm>
            <a:off x="63759" y="536867"/>
            <a:ext cx="12064482" cy="5784267"/>
          </a:xfrm>
          <a:prstGeom prst="rect">
            <a:avLst/>
          </a:prstGeom>
        </p:spPr>
      </p:pic>
    </p:spTree>
    <p:extLst>
      <p:ext uri="{BB962C8B-B14F-4D97-AF65-F5344CB8AC3E}">
        <p14:creationId xmlns:p14="http://schemas.microsoft.com/office/powerpoint/2010/main" val="53177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4" name="Picture 3">
            <a:extLst>
              <a:ext uri="{FF2B5EF4-FFF2-40B4-BE49-F238E27FC236}">
                <a16:creationId xmlns:a16="http://schemas.microsoft.com/office/drawing/2014/main" id="{A36D20D6-15A1-9A2C-B38A-DCD38D0F9591}"/>
              </a:ext>
            </a:extLst>
          </p:cNvPr>
          <p:cNvPicPr>
            <a:picLocks noChangeAspect="1"/>
          </p:cNvPicPr>
          <p:nvPr/>
        </p:nvPicPr>
        <p:blipFill rotWithShape="1">
          <a:blip r:embed="rId3"/>
          <a:srcRect t="10927" r="1199"/>
          <a:stretch/>
        </p:blipFill>
        <p:spPr>
          <a:xfrm>
            <a:off x="73090" y="541532"/>
            <a:ext cx="12045820" cy="5774936"/>
          </a:xfrm>
          <a:prstGeom prst="rect">
            <a:avLst/>
          </a:prstGeom>
        </p:spPr>
      </p:pic>
    </p:spTree>
    <p:extLst>
      <p:ext uri="{BB962C8B-B14F-4D97-AF65-F5344CB8AC3E}">
        <p14:creationId xmlns:p14="http://schemas.microsoft.com/office/powerpoint/2010/main" val="75947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7" name="Google Shape;2837;p25"/>
          <p:cNvSpPr txBox="1">
            <a:spLocks noGrp="1"/>
          </p:cNvSpPr>
          <p:nvPr>
            <p:ph type="body" idx="1"/>
          </p:nvPr>
        </p:nvSpPr>
        <p:spPr>
          <a:xfrm>
            <a:off x="1514744" y="4495452"/>
            <a:ext cx="9031800" cy="22359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b="0" i="0" dirty="0">
                <a:solidFill>
                  <a:srgbClr val="000000"/>
                </a:solidFill>
                <a:effectLst/>
              </a:rPr>
              <a:t>Đề tài website logistic ( vận chuyển hàng hóa và lưu kho) của chúng em tập trung tối ưu hóa quy trình vận chuyển hàng hóa và quản lý logistic. Đây hiện là một lĩnh vực quan trọng đối với các ngành công nghiệp và các doanh nghiệp.</a:t>
            </a:r>
            <a:endParaRPr dirty="0"/>
          </a:p>
        </p:txBody>
      </p:sp>
      <p:sp>
        <p:nvSpPr>
          <p:cNvPr id="3" name="Title 2">
            <a:extLst>
              <a:ext uri="{FF2B5EF4-FFF2-40B4-BE49-F238E27FC236}">
                <a16:creationId xmlns:a16="http://schemas.microsoft.com/office/drawing/2014/main" id="{6B0371E6-5022-AE45-DD54-B12583FB102B}"/>
              </a:ext>
            </a:extLst>
          </p:cNvPr>
          <p:cNvSpPr>
            <a:spLocks noGrp="1"/>
          </p:cNvSpPr>
          <p:nvPr>
            <p:ph type="title"/>
          </p:nvPr>
        </p:nvSpPr>
        <p:spPr>
          <a:xfrm>
            <a:off x="1514786" y="2841318"/>
            <a:ext cx="9031800" cy="1324800"/>
          </a:xfrm>
        </p:spPr>
        <p:txBody>
          <a:bodyPr/>
          <a:lstStyle/>
          <a:p>
            <a:r>
              <a:rPr lang="vi-VN" dirty="0"/>
              <a:t>Tổng quan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3" name="Picture 2">
            <a:extLst>
              <a:ext uri="{FF2B5EF4-FFF2-40B4-BE49-F238E27FC236}">
                <a16:creationId xmlns:a16="http://schemas.microsoft.com/office/drawing/2014/main" id="{3BFBE3F7-E49C-571A-7C08-1020B4A10F6E}"/>
              </a:ext>
            </a:extLst>
          </p:cNvPr>
          <p:cNvPicPr>
            <a:picLocks noChangeAspect="1"/>
          </p:cNvPicPr>
          <p:nvPr/>
        </p:nvPicPr>
        <p:blipFill rotWithShape="1">
          <a:blip r:embed="rId3"/>
          <a:srcRect t="11070" r="1123"/>
          <a:stretch/>
        </p:blipFill>
        <p:spPr>
          <a:xfrm>
            <a:off x="68425" y="546197"/>
            <a:ext cx="12055151" cy="5765606"/>
          </a:xfrm>
          <a:prstGeom prst="rect">
            <a:avLst/>
          </a:prstGeom>
        </p:spPr>
      </p:pic>
    </p:spTree>
    <p:extLst>
      <p:ext uri="{BB962C8B-B14F-4D97-AF65-F5344CB8AC3E}">
        <p14:creationId xmlns:p14="http://schemas.microsoft.com/office/powerpoint/2010/main" val="3398137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4" name="Picture 3">
            <a:extLst>
              <a:ext uri="{FF2B5EF4-FFF2-40B4-BE49-F238E27FC236}">
                <a16:creationId xmlns:a16="http://schemas.microsoft.com/office/drawing/2014/main" id="{380B95CF-8E4A-C676-7C38-BA2F9EF2ADEC}"/>
              </a:ext>
            </a:extLst>
          </p:cNvPr>
          <p:cNvPicPr>
            <a:picLocks noChangeAspect="1"/>
          </p:cNvPicPr>
          <p:nvPr/>
        </p:nvPicPr>
        <p:blipFill rotWithShape="1">
          <a:blip r:embed="rId3"/>
          <a:srcRect l="1" t="11503" r="1045"/>
          <a:stretch/>
        </p:blipFill>
        <p:spPr>
          <a:xfrm>
            <a:off x="63759" y="560193"/>
            <a:ext cx="12064482" cy="5737614"/>
          </a:xfrm>
          <a:prstGeom prst="rect">
            <a:avLst/>
          </a:prstGeom>
        </p:spPr>
      </p:pic>
    </p:spTree>
    <p:extLst>
      <p:ext uri="{BB962C8B-B14F-4D97-AF65-F5344CB8AC3E}">
        <p14:creationId xmlns:p14="http://schemas.microsoft.com/office/powerpoint/2010/main" val="405294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3" name="Picture 2">
            <a:extLst>
              <a:ext uri="{FF2B5EF4-FFF2-40B4-BE49-F238E27FC236}">
                <a16:creationId xmlns:a16="http://schemas.microsoft.com/office/drawing/2014/main" id="{17C42136-75D3-6300-8E95-D1D3823A8918}"/>
              </a:ext>
            </a:extLst>
          </p:cNvPr>
          <p:cNvPicPr>
            <a:picLocks noChangeAspect="1"/>
          </p:cNvPicPr>
          <p:nvPr/>
        </p:nvPicPr>
        <p:blipFill rotWithShape="1">
          <a:blip r:embed="rId3"/>
          <a:srcRect t="11021" r="1614"/>
          <a:stretch/>
        </p:blipFill>
        <p:spPr>
          <a:xfrm>
            <a:off x="1925228" y="377890"/>
            <a:ext cx="8341544" cy="6102220"/>
          </a:xfrm>
          <a:prstGeom prst="rect">
            <a:avLst/>
          </a:prstGeom>
        </p:spPr>
      </p:pic>
    </p:spTree>
    <p:extLst>
      <p:ext uri="{BB962C8B-B14F-4D97-AF65-F5344CB8AC3E}">
        <p14:creationId xmlns:p14="http://schemas.microsoft.com/office/powerpoint/2010/main" val="2106320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4" name="Picture 3">
            <a:extLst>
              <a:ext uri="{FF2B5EF4-FFF2-40B4-BE49-F238E27FC236}">
                <a16:creationId xmlns:a16="http://schemas.microsoft.com/office/drawing/2014/main" id="{8EA218BA-61F9-BFE0-5E53-F8DC443B9BBA}"/>
              </a:ext>
            </a:extLst>
          </p:cNvPr>
          <p:cNvPicPr>
            <a:picLocks noChangeAspect="1"/>
          </p:cNvPicPr>
          <p:nvPr/>
        </p:nvPicPr>
        <p:blipFill rotWithShape="1">
          <a:blip r:embed="rId3"/>
          <a:srcRect t="11021" r="1594"/>
          <a:stretch/>
        </p:blipFill>
        <p:spPr>
          <a:xfrm>
            <a:off x="1821802" y="377890"/>
            <a:ext cx="8548396" cy="6102220"/>
          </a:xfrm>
          <a:prstGeom prst="rect">
            <a:avLst/>
          </a:prstGeom>
        </p:spPr>
      </p:pic>
    </p:spTree>
    <p:extLst>
      <p:ext uri="{BB962C8B-B14F-4D97-AF65-F5344CB8AC3E}">
        <p14:creationId xmlns:p14="http://schemas.microsoft.com/office/powerpoint/2010/main" val="2867625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pic>
        <p:nvPicPr>
          <p:cNvPr id="3" name="Picture 2">
            <a:extLst>
              <a:ext uri="{FF2B5EF4-FFF2-40B4-BE49-F238E27FC236}">
                <a16:creationId xmlns:a16="http://schemas.microsoft.com/office/drawing/2014/main" id="{8AF9D178-DA2B-009F-69DB-973DCEFB44CE}"/>
              </a:ext>
            </a:extLst>
          </p:cNvPr>
          <p:cNvPicPr>
            <a:picLocks noChangeAspect="1"/>
          </p:cNvPicPr>
          <p:nvPr/>
        </p:nvPicPr>
        <p:blipFill rotWithShape="1">
          <a:blip r:embed="rId3"/>
          <a:srcRect t="10783" r="1123"/>
          <a:stretch/>
        </p:blipFill>
        <p:spPr>
          <a:xfrm>
            <a:off x="68425" y="536867"/>
            <a:ext cx="12055151" cy="5784267"/>
          </a:xfrm>
          <a:prstGeom prst="rect">
            <a:avLst/>
          </a:prstGeom>
        </p:spPr>
      </p:pic>
    </p:spTree>
    <p:extLst>
      <p:ext uri="{BB962C8B-B14F-4D97-AF65-F5344CB8AC3E}">
        <p14:creationId xmlns:p14="http://schemas.microsoft.com/office/powerpoint/2010/main" val="332981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sp>
        <p:nvSpPr>
          <p:cNvPr id="2887" name="Google Shape;2887;p32"/>
          <p:cNvSpPr txBox="1">
            <a:spLocks noGrp="1"/>
          </p:cNvSpPr>
          <p:nvPr>
            <p:ph type="title"/>
          </p:nvPr>
        </p:nvSpPr>
        <p:spPr>
          <a:xfrm>
            <a:off x="2400073" y="1213063"/>
            <a:ext cx="8218164" cy="2836800"/>
          </a:xfrm>
          <a:prstGeom prst="rect">
            <a:avLst/>
          </a:prstGeom>
        </p:spPr>
        <p:txBody>
          <a:bodyPr spcFirstLastPara="1" wrap="square" lIns="121900" tIns="121900" rIns="121900" bIns="121900" anchor="t" anchorCtr="0">
            <a:noAutofit/>
          </a:bodyPr>
          <a:lstStyle/>
          <a:p>
            <a:pPr>
              <a:lnSpc>
                <a:spcPct val="150000"/>
              </a:lnSpc>
            </a:pPr>
            <a:r>
              <a:rPr lang="en" sz="6000" dirty="0">
                <a:latin typeface="Oswald" pitchFamily="2" charset="0"/>
              </a:rPr>
              <a:t>Cargo X - </a:t>
            </a:r>
            <a:r>
              <a:rPr lang="vi-VN" sz="6000" dirty="0">
                <a:latin typeface="Oswald" pitchFamily="2" charset="0"/>
              </a:rPr>
              <a:t>LOGISTIC </a:t>
            </a:r>
            <a:r>
              <a:rPr lang="en-US" sz="6000" dirty="0">
                <a:latin typeface="Oswald" pitchFamily="2" charset="0"/>
              </a:rPr>
              <a:t>WEBSITE</a:t>
            </a:r>
            <a:br>
              <a:rPr lang="vi-VN" sz="6000" dirty="0">
                <a:latin typeface="Oswald" pitchFamily="2" charset="0"/>
              </a:rPr>
            </a:br>
            <a:r>
              <a:rPr lang="vi-VN" sz="6000" dirty="0">
                <a:latin typeface="Oswald" pitchFamily="2" charset="0"/>
              </a:rPr>
              <a:t>(VẬN CHUYỂN HÀNG HÓA VÀ LƯU KHO)</a:t>
            </a:r>
            <a:endParaRPr sz="6000" dirty="0">
              <a:latin typeface="Oswald" pitchFamily="2" charset="0"/>
            </a:endParaRPr>
          </a:p>
        </p:txBody>
      </p:sp>
      <p:sp>
        <p:nvSpPr>
          <p:cNvPr id="2888" name="Google Shape;2888;p32"/>
          <p:cNvSpPr txBox="1">
            <a:spLocks noGrp="1"/>
          </p:cNvSpPr>
          <p:nvPr>
            <p:ph type="body" idx="4294967295"/>
          </p:nvPr>
        </p:nvSpPr>
        <p:spPr>
          <a:xfrm>
            <a:off x="241600" y="6240275"/>
            <a:ext cx="11095500" cy="4806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sz="1300" dirty="0">
                <a:solidFill>
                  <a:schemeClr val="dk2"/>
                </a:solidFill>
              </a:rPr>
              <a:t>Nhóm 11</a:t>
            </a:r>
            <a:endParaRPr sz="1300" dirty="0">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7" name="Google Shape;2837;p25"/>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sz="1600" b="0" i="0" dirty="0">
                <a:solidFill>
                  <a:srgbClr val="000000"/>
                </a:solidFill>
                <a:effectLst/>
              </a:rPr>
              <a:t>Nghiên cứu và phân tích quá trình vận chuyển hàng hóa để hiểu rõ các hoạt động, quy trình và thách thức trong lĩnh vực logistic.</a:t>
            </a:r>
            <a:endParaRPr lang="vi-VN" sz="1800" dirty="0">
              <a:latin typeface="+mj-lt"/>
            </a:endParaRPr>
          </a:p>
          <a:p>
            <a:pPr marL="457200" lvl="0" indent="-349250" algn="l" rtl="0">
              <a:lnSpc>
                <a:spcPct val="200000"/>
              </a:lnSpc>
              <a:spcBef>
                <a:spcPts val="0"/>
              </a:spcBef>
              <a:spcAft>
                <a:spcPts val="0"/>
              </a:spcAft>
              <a:buClr>
                <a:schemeClr val="accent1"/>
              </a:buClr>
              <a:buSzPts val="1900"/>
              <a:buChar char="■"/>
            </a:pPr>
            <a:r>
              <a:rPr lang="vi-VN" sz="1600" b="0" i="0" dirty="0">
                <a:solidFill>
                  <a:srgbClr val="000000"/>
                </a:solidFill>
                <a:effectLst/>
              </a:rPr>
              <a:t>Phát triển các phương pháp và công nghệ để tối ưu hoá quá trình vận chuyển và quản lý logistic.</a:t>
            </a:r>
            <a:endParaRPr lang="vi-VN" sz="1800" dirty="0">
              <a:latin typeface="+mj-lt"/>
            </a:endParaRPr>
          </a:p>
          <a:p>
            <a:pPr marL="457200" lvl="0" indent="-349250" algn="l" rtl="0">
              <a:lnSpc>
                <a:spcPct val="200000"/>
              </a:lnSpc>
              <a:spcBef>
                <a:spcPts val="0"/>
              </a:spcBef>
              <a:spcAft>
                <a:spcPts val="0"/>
              </a:spcAft>
              <a:buClr>
                <a:schemeClr val="accent1"/>
              </a:buClr>
              <a:buSzPts val="1900"/>
              <a:buChar char="■"/>
            </a:pPr>
            <a:r>
              <a:rPr lang="en-US" sz="1600" b="0" i="0" dirty="0">
                <a:solidFill>
                  <a:srgbClr val="000000"/>
                </a:solidFill>
                <a:effectLst/>
              </a:rPr>
              <a:t>Tạo ra một hệ thống quản lý logistic hiệu quả, giúp cải </a:t>
            </a:r>
            <a:r>
              <a:rPr lang="en-US" sz="1600" b="0" i="0" noProof="1">
                <a:solidFill>
                  <a:srgbClr val="000000"/>
                </a:solidFill>
                <a:effectLst/>
              </a:rPr>
              <a:t>thiện</a:t>
            </a:r>
            <a:r>
              <a:rPr lang="en-US" sz="1600" b="0" i="0" dirty="0">
                <a:solidFill>
                  <a:srgbClr val="000000"/>
                </a:solidFill>
                <a:effectLst/>
              </a:rPr>
              <a:t> hiệu </a:t>
            </a:r>
            <a:r>
              <a:rPr lang="vi-VN" sz="1600" b="0" i="0" noProof="1">
                <a:solidFill>
                  <a:srgbClr val="000000"/>
                </a:solidFill>
                <a:effectLst/>
              </a:rPr>
              <a:t>suất</a:t>
            </a:r>
            <a:r>
              <a:rPr lang="en-US" sz="1600" b="0" i="0" dirty="0">
                <a:solidFill>
                  <a:srgbClr val="000000"/>
                </a:solidFill>
                <a:effectLst/>
              </a:rPr>
              <a:t> và </a:t>
            </a:r>
            <a:r>
              <a:rPr lang="en-US" sz="1600" b="0" i="0" dirty="0" err="1">
                <a:solidFill>
                  <a:srgbClr val="000000"/>
                </a:solidFill>
                <a:effectLst/>
              </a:rPr>
              <a:t>giảm</a:t>
            </a:r>
            <a:r>
              <a:rPr lang="en-US" sz="1600" b="0" i="0" dirty="0">
                <a:solidFill>
                  <a:srgbClr val="000000"/>
                </a:solidFill>
                <a:effectLst/>
              </a:rPr>
              <a:t> </a:t>
            </a:r>
            <a:r>
              <a:rPr lang="en-US" sz="1600" b="0" i="0" dirty="0" err="1">
                <a:solidFill>
                  <a:srgbClr val="000000"/>
                </a:solidFill>
                <a:effectLst/>
              </a:rPr>
              <a:t>thiểu</a:t>
            </a:r>
            <a:r>
              <a:rPr lang="en-US" sz="1600" b="0" i="0" dirty="0">
                <a:solidFill>
                  <a:srgbClr val="000000"/>
                </a:solidFill>
                <a:effectLst/>
              </a:rPr>
              <a:t> </a:t>
            </a:r>
            <a:r>
              <a:rPr lang="en-US" sz="1600" b="0" i="0" dirty="0" err="1">
                <a:solidFill>
                  <a:srgbClr val="000000"/>
                </a:solidFill>
                <a:effectLst/>
              </a:rPr>
              <a:t>rủi</a:t>
            </a:r>
            <a:r>
              <a:rPr lang="en-US" sz="1600" b="0" i="0" dirty="0">
                <a:solidFill>
                  <a:srgbClr val="000000"/>
                </a:solidFill>
                <a:effectLst/>
              </a:rPr>
              <a:t> </a:t>
            </a:r>
            <a:r>
              <a:rPr lang="en-US" sz="1600" b="0" i="0" dirty="0" err="1">
                <a:solidFill>
                  <a:srgbClr val="000000"/>
                </a:solidFill>
                <a:effectLst/>
              </a:rPr>
              <a:t>ro</a:t>
            </a:r>
            <a:r>
              <a:rPr lang="en-US" sz="1600" b="0" i="0" dirty="0">
                <a:solidFill>
                  <a:srgbClr val="000000"/>
                </a:solidFill>
                <a:effectLst/>
              </a:rPr>
              <a:t> trong quá trình vận chuyển hàng hóa.</a:t>
            </a:r>
            <a:endParaRPr lang="vi-VN" sz="1800" dirty="0">
              <a:latin typeface="+mj-lt"/>
            </a:endParaRPr>
          </a:p>
        </p:txBody>
      </p:sp>
      <p:sp>
        <p:nvSpPr>
          <p:cNvPr id="3" name="Title 2">
            <a:extLst>
              <a:ext uri="{FF2B5EF4-FFF2-40B4-BE49-F238E27FC236}">
                <a16:creationId xmlns:a16="http://schemas.microsoft.com/office/drawing/2014/main" id="{6B0371E6-5022-AE45-DD54-B12583FB102B}"/>
              </a:ext>
            </a:extLst>
          </p:cNvPr>
          <p:cNvSpPr>
            <a:spLocks noGrp="1"/>
          </p:cNvSpPr>
          <p:nvPr>
            <p:ph type="title"/>
          </p:nvPr>
        </p:nvSpPr>
        <p:spPr/>
        <p:txBody>
          <a:bodyPr/>
          <a:lstStyle/>
          <a:p>
            <a:r>
              <a:rPr lang="vi-VN" dirty="0"/>
              <a:t>Mục tiêu</a:t>
            </a:r>
          </a:p>
        </p:txBody>
      </p:sp>
    </p:spTree>
    <p:extLst>
      <p:ext uri="{BB962C8B-B14F-4D97-AF65-F5344CB8AC3E}">
        <p14:creationId xmlns:p14="http://schemas.microsoft.com/office/powerpoint/2010/main" val="829482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grpSp>
        <p:nvGrpSpPr>
          <p:cNvPr id="29" name="Group 28">
            <a:extLst>
              <a:ext uri="{FF2B5EF4-FFF2-40B4-BE49-F238E27FC236}">
                <a16:creationId xmlns:a16="http://schemas.microsoft.com/office/drawing/2014/main" id="{02E230AF-7FA4-14B7-6859-9AB09498D76D}"/>
              </a:ext>
            </a:extLst>
          </p:cNvPr>
          <p:cNvGrpSpPr/>
          <p:nvPr/>
        </p:nvGrpSpPr>
        <p:grpSpPr>
          <a:xfrm>
            <a:off x="2900672" y="675647"/>
            <a:ext cx="222250" cy="6731431"/>
            <a:chOff x="10538448" y="1028709"/>
            <a:chExt cx="333375" cy="10097147"/>
          </a:xfrm>
        </p:grpSpPr>
        <p:sp>
          <p:nvSpPr>
            <p:cNvPr id="30" name="AutoShape 3">
              <a:extLst>
                <a:ext uri="{FF2B5EF4-FFF2-40B4-BE49-F238E27FC236}">
                  <a16:creationId xmlns:a16="http://schemas.microsoft.com/office/drawing/2014/main" id="{0FBF81E7-AAB8-5CF4-0495-290E77665824}"/>
                </a:ext>
              </a:extLst>
            </p:cNvPr>
            <p:cNvSpPr/>
            <p:nvPr/>
          </p:nvSpPr>
          <p:spPr>
            <a:xfrm>
              <a:off x="10700528" y="1352559"/>
              <a:ext cx="9370" cy="9773297"/>
            </a:xfrm>
            <a:prstGeom prst="line">
              <a:avLst/>
            </a:prstGeom>
            <a:ln w="19050" cap="rnd">
              <a:solidFill>
                <a:srgbClr val="6D86DD"/>
              </a:solidFill>
              <a:prstDash val="solid"/>
              <a:headEnd type="none" w="sm" len="sm"/>
              <a:tailEnd type="none" w="sm" len="sm"/>
            </a:ln>
          </p:spPr>
        </p:sp>
        <p:grpSp>
          <p:nvGrpSpPr>
            <p:cNvPr id="31" name="Group 4">
              <a:extLst>
                <a:ext uri="{FF2B5EF4-FFF2-40B4-BE49-F238E27FC236}">
                  <a16:creationId xmlns:a16="http://schemas.microsoft.com/office/drawing/2014/main" id="{B8A3006C-2682-2AE1-CE64-58BB34308215}"/>
                </a:ext>
              </a:extLst>
            </p:cNvPr>
            <p:cNvGrpSpPr/>
            <p:nvPr/>
          </p:nvGrpSpPr>
          <p:grpSpPr>
            <a:xfrm>
              <a:off x="10538448" y="1028709"/>
              <a:ext cx="323850" cy="323850"/>
              <a:chOff x="0" y="0"/>
              <a:chExt cx="6350000" cy="6350000"/>
            </a:xfrm>
          </p:grpSpPr>
          <p:sp>
            <p:nvSpPr>
              <p:cNvPr id="2852" name="Freeform 5">
                <a:extLst>
                  <a:ext uri="{FF2B5EF4-FFF2-40B4-BE49-F238E27FC236}">
                    <a16:creationId xmlns:a16="http://schemas.microsoft.com/office/drawing/2014/main" id="{1A1ABB82-9138-EEB1-A2A1-4BB9DF264B2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nvGrpSpPr>
            <p:cNvPr id="2848" name="Group 6">
              <a:extLst>
                <a:ext uri="{FF2B5EF4-FFF2-40B4-BE49-F238E27FC236}">
                  <a16:creationId xmlns:a16="http://schemas.microsoft.com/office/drawing/2014/main" id="{CF1AF90B-7699-73F1-2885-AB6046806820}"/>
                </a:ext>
              </a:extLst>
            </p:cNvPr>
            <p:cNvGrpSpPr/>
            <p:nvPr/>
          </p:nvGrpSpPr>
          <p:grpSpPr>
            <a:xfrm>
              <a:off x="10547973" y="4217415"/>
              <a:ext cx="323850" cy="323850"/>
              <a:chOff x="0" y="0"/>
              <a:chExt cx="6350000" cy="6350000"/>
            </a:xfrm>
          </p:grpSpPr>
          <p:sp>
            <p:nvSpPr>
              <p:cNvPr id="2851" name="Freeform 7">
                <a:extLst>
                  <a:ext uri="{FF2B5EF4-FFF2-40B4-BE49-F238E27FC236}">
                    <a16:creationId xmlns:a16="http://schemas.microsoft.com/office/drawing/2014/main" id="{5E320E1C-3411-0756-398D-99177A4EFAA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nvGrpSpPr>
            <p:cNvPr id="2849" name="Group 8">
              <a:extLst>
                <a:ext uri="{FF2B5EF4-FFF2-40B4-BE49-F238E27FC236}">
                  <a16:creationId xmlns:a16="http://schemas.microsoft.com/office/drawing/2014/main" id="{C2D58640-EA1F-2C9A-903A-58B5A79E1345}"/>
                </a:ext>
              </a:extLst>
            </p:cNvPr>
            <p:cNvGrpSpPr/>
            <p:nvPr/>
          </p:nvGrpSpPr>
          <p:grpSpPr>
            <a:xfrm>
              <a:off x="10547973" y="7408290"/>
              <a:ext cx="323850" cy="323850"/>
              <a:chOff x="0" y="0"/>
              <a:chExt cx="6350000" cy="6350000"/>
            </a:xfrm>
          </p:grpSpPr>
          <p:sp>
            <p:nvSpPr>
              <p:cNvPr id="2850" name="Freeform 9">
                <a:extLst>
                  <a:ext uri="{FF2B5EF4-FFF2-40B4-BE49-F238E27FC236}">
                    <a16:creationId xmlns:a16="http://schemas.microsoft.com/office/drawing/2014/main" id="{64E51170-6A1A-4593-59B3-290FC70E3D3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grpSp>
        <p:nvGrpSpPr>
          <p:cNvPr id="2853" name="Group 10">
            <a:extLst>
              <a:ext uri="{FF2B5EF4-FFF2-40B4-BE49-F238E27FC236}">
                <a16:creationId xmlns:a16="http://schemas.microsoft.com/office/drawing/2014/main" id="{14EBE128-523B-5296-A60B-68E94577ED01}"/>
              </a:ext>
            </a:extLst>
          </p:cNvPr>
          <p:cNvGrpSpPr/>
          <p:nvPr/>
        </p:nvGrpSpPr>
        <p:grpSpPr>
          <a:xfrm>
            <a:off x="3872574" y="634691"/>
            <a:ext cx="5803659" cy="1035370"/>
            <a:chOff x="0" y="-76200"/>
            <a:chExt cx="7335083" cy="2070742"/>
          </a:xfrm>
        </p:grpSpPr>
        <p:sp>
          <p:nvSpPr>
            <p:cNvPr id="2854" name="TextBox 11">
              <a:extLst>
                <a:ext uri="{FF2B5EF4-FFF2-40B4-BE49-F238E27FC236}">
                  <a16:creationId xmlns:a16="http://schemas.microsoft.com/office/drawing/2014/main" id="{4AB7C302-2721-4B08-0E5D-42FE0ACD5FF1}"/>
                </a:ext>
              </a:extLst>
            </p:cNvPr>
            <p:cNvSpPr txBox="1"/>
            <p:nvPr/>
          </p:nvSpPr>
          <p:spPr>
            <a:xfrm>
              <a:off x="0" y="-76200"/>
              <a:ext cx="7335083" cy="834845"/>
            </a:xfrm>
            <a:prstGeom prst="rect">
              <a:avLst/>
            </a:prstGeom>
          </p:spPr>
          <p:txBody>
            <a:bodyPr lIns="0" tIns="0" rIns="0" bIns="0" rtlCol="0" anchor="t">
              <a:spAutoFit/>
            </a:bodyPr>
            <a:lstStyle/>
            <a:p>
              <a:pPr lvl="1">
                <a:lnSpc>
                  <a:spcPts val="3544"/>
                </a:lnSpc>
                <a:spcBef>
                  <a:spcPct val="0"/>
                </a:spcBef>
              </a:pPr>
              <a:r>
                <a:rPr lang="en-US" sz="2100" b="1" dirty="0" err="1">
                  <a:latin typeface="Catamaran" panose="020B0604020202020204" charset="0"/>
                  <a:cs typeface="Catamaran" panose="020B0604020202020204" charset="0"/>
                </a:rPr>
                <a:t>Mô</a:t>
              </a:r>
              <a:r>
                <a:rPr lang="en-US" sz="2100" b="1" dirty="0">
                  <a:latin typeface="Catamaran" panose="020B0604020202020204" charset="0"/>
                  <a:cs typeface="Catamaran" panose="020B0604020202020204" charset="0"/>
                </a:rPr>
                <a:t> </a:t>
              </a:r>
              <a:r>
                <a:rPr lang="en-US" sz="2100" b="1" dirty="0" err="1">
                  <a:latin typeface="Catamaran" panose="020B0604020202020204" charset="0"/>
                  <a:cs typeface="Catamaran" panose="020B0604020202020204" charset="0"/>
                </a:rPr>
                <a:t>hình</a:t>
              </a:r>
              <a:r>
                <a:rPr lang="en-US" sz="2100" b="1" dirty="0">
                  <a:latin typeface="Catamaran" panose="020B0604020202020204" charset="0"/>
                  <a:cs typeface="Catamaran" panose="020B0604020202020204" charset="0"/>
                </a:rPr>
                <a:t> Use Case (use case diagram)</a:t>
              </a:r>
            </a:p>
          </p:txBody>
        </p:sp>
        <p:sp>
          <p:nvSpPr>
            <p:cNvPr id="2855" name="TextBox 12">
              <a:extLst>
                <a:ext uri="{FF2B5EF4-FFF2-40B4-BE49-F238E27FC236}">
                  <a16:creationId xmlns:a16="http://schemas.microsoft.com/office/drawing/2014/main" id="{037EE024-9930-E1F6-4140-49900D6D579B}"/>
                </a:ext>
              </a:extLst>
            </p:cNvPr>
            <p:cNvSpPr txBox="1"/>
            <p:nvPr/>
          </p:nvSpPr>
          <p:spPr>
            <a:xfrm>
              <a:off x="0" y="890393"/>
              <a:ext cx="7335083" cy="1104149"/>
            </a:xfrm>
            <a:prstGeom prst="rect">
              <a:avLst/>
            </a:prstGeom>
          </p:spPr>
          <p:txBody>
            <a:bodyPr lIns="0" tIns="0" rIns="0" bIns="0" rtlCol="0" anchor="t">
              <a:spAutoFit/>
            </a:bodyPr>
            <a:lstStyle/>
            <a:p>
              <a:pPr>
                <a:lnSpc>
                  <a:spcPts val="2053"/>
                </a:lnSpc>
                <a:spcBef>
                  <a:spcPct val="0"/>
                </a:spcBef>
              </a:pPr>
              <a:r>
                <a:rPr lang="en-US" sz="2100" dirty="0" err="1">
                  <a:latin typeface="Catamaran" panose="020B0604020202020204" charset="0"/>
                  <a:cs typeface="Catamaran" panose="020B0604020202020204" charset="0"/>
                </a:rPr>
                <a:t>Biểu</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diễn</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các</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chức</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năng</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hành</a:t>
              </a:r>
              <a:r>
                <a:rPr lang="en-US" sz="2100" dirty="0">
                  <a:latin typeface="Catamaran" panose="020B0604020202020204" charset="0"/>
                  <a:cs typeface="Catamaran" panose="020B0604020202020204" charset="0"/>
                </a:rPr>
                <a:t> vi </a:t>
              </a:r>
              <a:r>
                <a:rPr lang="en-US" sz="2100" dirty="0" err="1">
                  <a:latin typeface="Catamaran" panose="020B0604020202020204" charset="0"/>
                  <a:cs typeface="Catamaran" panose="020B0604020202020204" charset="0"/>
                </a:rPr>
                <a:t>và</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tương</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tác</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giữa</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các</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thành</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phần</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đối</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tượng</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trong</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hệ</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thống</a:t>
              </a:r>
              <a:endParaRPr lang="en-US" sz="2100" dirty="0">
                <a:latin typeface="Catamaran" panose="020B0604020202020204" charset="0"/>
                <a:cs typeface="Catamaran" panose="020B0604020202020204" charset="0"/>
              </a:endParaRPr>
            </a:p>
          </p:txBody>
        </p:sp>
      </p:grpSp>
      <p:grpSp>
        <p:nvGrpSpPr>
          <p:cNvPr id="2858" name="Group 13">
            <a:extLst>
              <a:ext uri="{FF2B5EF4-FFF2-40B4-BE49-F238E27FC236}">
                <a16:creationId xmlns:a16="http://schemas.microsoft.com/office/drawing/2014/main" id="{72424F99-D8C8-8483-BA5D-886C4772DFC1}"/>
              </a:ext>
            </a:extLst>
          </p:cNvPr>
          <p:cNvGrpSpPr/>
          <p:nvPr/>
        </p:nvGrpSpPr>
        <p:grpSpPr>
          <a:xfrm>
            <a:off x="3872574" y="4890601"/>
            <a:ext cx="3508666" cy="1843284"/>
            <a:chOff x="0" y="-76200"/>
            <a:chExt cx="7017332" cy="3686572"/>
          </a:xfrm>
        </p:grpSpPr>
        <p:sp>
          <p:nvSpPr>
            <p:cNvPr id="2859" name="TextBox 14">
              <a:extLst>
                <a:ext uri="{FF2B5EF4-FFF2-40B4-BE49-F238E27FC236}">
                  <a16:creationId xmlns:a16="http://schemas.microsoft.com/office/drawing/2014/main" id="{97E7CE87-92BB-E205-3BD6-AE0A4CFFC4D3}"/>
                </a:ext>
              </a:extLst>
            </p:cNvPr>
            <p:cNvSpPr txBox="1"/>
            <p:nvPr/>
          </p:nvSpPr>
          <p:spPr>
            <a:xfrm>
              <a:off x="0" y="-76200"/>
              <a:ext cx="7017332" cy="834845"/>
            </a:xfrm>
            <a:prstGeom prst="rect">
              <a:avLst/>
            </a:prstGeom>
          </p:spPr>
          <p:txBody>
            <a:bodyPr lIns="0" tIns="0" rIns="0" bIns="0" rtlCol="0" anchor="t">
              <a:spAutoFit/>
            </a:bodyPr>
            <a:lstStyle/>
            <a:p>
              <a:pPr lvl="1">
                <a:lnSpc>
                  <a:spcPts val="3544"/>
                </a:lnSpc>
                <a:spcBef>
                  <a:spcPct val="0"/>
                </a:spcBef>
              </a:pPr>
              <a:r>
                <a:rPr lang="en-US" sz="2100" b="1" dirty="0" err="1">
                  <a:latin typeface="Catamaran" panose="020B0604020202020204" charset="0"/>
                  <a:cs typeface="Catamaran" panose="020B0604020202020204" charset="0"/>
                </a:rPr>
                <a:t>Sơ</a:t>
              </a:r>
              <a:r>
                <a:rPr lang="en-US" sz="2100" b="1" dirty="0">
                  <a:latin typeface="Catamaran" panose="020B0604020202020204" charset="0"/>
                  <a:cs typeface="Catamaran" panose="020B0604020202020204" charset="0"/>
                </a:rPr>
                <a:t> </a:t>
              </a:r>
              <a:r>
                <a:rPr lang="en-US" sz="2100" b="1" dirty="0" err="1">
                  <a:latin typeface="Catamaran" panose="020B0604020202020204" charset="0"/>
                  <a:cs typeface="Catamaran" panose="020B0604020202020204" charset="0"/>
                </a:rPr>
                <a:t>đồ</a:t>
              </a:r>
              <a:r>
                <a:rPr lang="en-US" sz="2100" b="1" dirty="0">
                  <a:latin typeface="Catamaran" panose="020B0604020202020204" charset="0"/>
                  <a:cs typeface="Catamaran" panose="020B0604020202020204" charset="0"/>
                </a:rPr>
                <a:t> ERD</a:t>
              </a:r>
            </a:p>
          </p:txBody>
        </p:sp>
        <p:sp>
          <p:nvSpPr>
            <p:cNvPr id="2860" name="TextBox 15">
              <a:extLst>
                <a:ext uri="{FF2B5EF4-FFF2-40B4-BE49-F238E27FC236}">
                  <a16:creationId xmlns:a16="http://schemas.microsoft.com/office/drawing/2014/main" id="{81ED3C99-0E4D-2274-802E-1D8C0D4C21E7}"/>
                </a:ext>
              </a:extLst>
            </p:cNvPr>
            <p:cNvSpPr txBox="1"/>
            <p:nvPr/>
          </p:nvSpPr>
          <p:spPr>
            <a:xfrm>
              <a:off x="0" y="890393"/>
              <a:ext cx="7017332" cy="2719979"/>
            </a:xfrm>
            <a:prstGeom prst="rect">
              <a:avLst/>
            </a:prstGeom>
          </p:spPr>
          <p:txBody>
            <a:bodyPr lIns="0" tIns="0" rIns="0" bIns="0" rtlCol="0" anchor="t">
              <a:spAutoFit/>
            </a:bodyPr>
            <a:lstStyle/>
            <a:p>
              <a:pPr>
                <a:lnSpc>
                  <a:spcPts val="2053"/>
                </a:lnSpc>
                <a:spcBef>
                  <a:spcPct val="0"/>
                </a:spcBef>
              </a:pPr>
              <a:r>
                <a:rPr lang="en-US" sz="2100">
                  <a:latin typeface="Catamaran" panose="020B0604020202020204" charset="0"/>
                  <a:cs typeface="Catamaran" panose="020B0604020202020204" charset="0"/>
                </a:rPr>
                <a:t>Biểu diễn cấu trúc dữ liệu và mối quan hệ giữa các thực thể trong một hệ thống hoặc cơ sở dữ liệu. Qua đó giúp thiết kế cơ sở dữ liệu</a:t>
              </a:r>
            </a:p>
          </p:txBody>
        </p:sp>
      </p:grpSp>
      <p:grpSp>
        <p:nvGrpSpPr>
          <p:cNvPr id="2861" name="Group 16">
            <a:extLst>
              <a:ext uri="{FF2B5EF4-FFF2-40B4-BE49-F238E27FC236}">
                <a16:creationId xmlns:a16="http://schemas.microsoft.com/office/drawing/2014/main" id="{210C7321-49BE-38B3-B5D0-25F7F654A3B6}"/>
              </a:ext>
            </a:extLst>
          </p:cNvPr>
          <p:cNvGrpSpPr/>
          <p:nvPr/>
        </p:nvGrpSpPr>
        <p:grpSpPr>
          <a:xfrm>
            <a:off x="3872574" y="2763351"/>
            <a:ext cx="5458219" cy="1035370"/>
            <a:chOff x="0" y="-76200"/>
            <a:chExt cx="7335083" cy="2070742"/>
          </a:xfrm>
        </p:grpSpPr>
        <p:sp>
          <p:nvSpPr>
            <p:cNvPr id="2862" name="TextBox 17">
              <a:extLst>
                <a:ext uri="{FF2B5EF4-FFF2-40B4-BE49-F238E27FC236}">
                  <a16:creationId xmlns:a16="http://schemas.microsoft.com/office/drawing/2014/main" id="{E66BEAEC-993C-921D-3ABA-8EFA3021F342}"/>
                </a:ext>
              </a:extLst>
            </p:cNvPr>
            <p:cNvSpPr txBox="1"/>
            <p:nvPr/>
          </p:nvSpPr>
          <p:spPr>
            <a:xfrm>
              <a:off x="0" y="-76200"/>
              <a:ext cx="7335083" cy="834845"/>
            </a:xfrm>
            <a:prstGeom prst="rect">
              <a:avLst/>
            </a:prstGeom>
          </p:spPr>
          <p:txBody>
            <a:bodyPr lIns="0" tIns="0" rIns="0" bIns="0" rtlCol="0" anchor="t">
              <a:spAutoFit/>
            </a:bodyPr>
            <a:lstStyle/>
            <a:p>
              <a:pPr lvl="1">
                <a:lnSpc>
                  <a:spcPts val="3544"/>
                </a:lnSpc>
                <a:spcBef>
                  <a:spcPct val="0"/>
                </a:spcBef>
              </a:pPr>
              <a:r>
                <a:rPr lang="en-US" sz="2100" b="1" dirty="0" err="1">
                  <a:latin typeface="Catamaran" panose="020B0604020202020204" charset="0"/>
                  <a:cs typeface="Catamaran" panose="020B0604020202020204" charset="0"/>
                </a:rPr>
                <a:t>Bản</a:t>
              </a:r>
              <a:r>
                <a:rPr lang="en-US" sz="2100" b="1" dirty="0">
                  <a:latin typeface="Catamaran" panose="020B0604020202020204" charset="0"/>
                  <a:cs typeface="Catamaran" panose="020B0604020202020204" charset="0"/>
                </a:rPr>
                <a:t> </a:t>
              </a:r>
              <a:r>
                <a:rPr lang="en-US" sz="2100" b="1" dirty="0" err="1">
                  <a:latin typeface="Catamaran" panose="020B0604020202020204" charset="0"/>
                  <a:cs typeface="Catamaran" panose="020B0604020202020204" charset="0"/>
                </a:rPr>
                <a:t>vẽ</a:t>
              </a:r>
              <a:r>
                <a:rPr lang="en-US" sz="2100" b="1" dirty="0">
                  <a:latin typeface="Catamaran" panose="020B0604020202020204" charset="0"/>
                  <a:cs typeface="Catamaran" panose="020B0604020202020204" charset="0"/>
                </a:rPr>
                <a:t> </a:t>
              </a:r>
              <a:r>
                <a:rPr lang="en-US" sz="2100" b="1" dirty="0" err="1">
                  <a:latin typeface="Catamaran" panose="020B0604020202020204" charset="0"/>
                  <a:cs typeface="Catamaran" panose="020B0604020202020204" charset="0"/>
                </a:rPr>
                <a:t>hoạt</a:t>
              </a:r>
              <a:r>
                <a:rPr lang="en-US" sz="2100" b="1" dirty="0">
                  <a:latin typeface="Catamaran" panose="020B0604020202020204" charset="0"/>
                  <a:cs typeface="Catamaran" panose="020B0604020202020204" charset="0"/>
                </a:rPr>
                <a:t> </a:t>
              </a:r>
              <a:r>
                <a:rPr lang="en-US" sz="2100" b="1" dirty="0" err="1">
                  <a:latin typeface="Catamaran" panose="020B0604020202020204" charset="0"/>
                  <a:cs typeface="Catamaran" panose="020B0604020202020204" charset="0"/>
                </a:rPr>
                <a:t>động</a:t>
              </a:r>
              <a:r>
                <a:rPr lang="en-US" sz="2100" b="1" dirty="0">
                  <a:latin typeface="Catamaran" panose="020B0604020202020204" charset="0"/>
                  <a:cs typeface="Catamaran" panose="020B0604020202020204" charset="0"/>
                </a:rPr>
                <a:t> (activity diagram)</a:t>
              </a:r>
            </a:p>
          </p:txBody>
        </p:sp>
        <p:sp>
          <p:nvSpPr>
            <p:cNvPr id="2863" name="TextBox 18">
              <a:extLst>
                <a:ext uri="{FF2B5EF4-FFF2-40B4-BE49-F238E27FC236}">
                  <a16:creationId xmlns:a16="http://schemas.microsoft.com/office/drawing/2014/main" id="{9C81233A-2617-568D-3B2D-10ABBE90AF80}"/>
                </a:ext>
              </a:extLst>
            </p:cNvPr>
            <p:cNvSpPr txBox="1"/>
            <p:nvPr/>
          </p:nvSpPr>
          <p:spPr>
            <a:xfrm>
              <a:off x="0" y="890393"/>
              <a:ext cx="7335083" cy="1104149"/>
            </a:xfrm>
            <a:prstGeom prst="rect">
              <a:avLst/>
            </a:prstGeom>
          </p:spPr>
          <p:txBody>
            <a:bodyPr lIns="0" tIns="0" rIns="0" bIns="0" rtlCol="0" anchor="t">
              <a:spAutoFit/>
            </a:bodyPr>
            <a:lstStyle/>
            <a:p>
              <a:pPr>
                <a:lnSpc>
                  <a:spcPts val="2053"/>
                </a:lnSpc>
                <a:spcBef>
                  <a:spcPct val="0"/>
                </a:spcBef>
              </a:pPr>
              <a:r>
                <a:rPr lang="en-US" sz="2100" dirty="0" err="1">
                  <a:latin typeface="Catamaran" panose="020B0604020202020204" charset="0"/>
                  <a:cs typeface="Catamaran" panose="020B0604020202020204" charset="0"/>
                </a:rPr>
                <a:t>Biểu</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diễn</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quá</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trình</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hoạt</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động</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luồng</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công</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việc</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hoặc</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quy</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trình</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tương</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tác</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trong</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hệ</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thống</a:t>
              </a:r>
              <a:endParaRPr lang="en-US" sz="2100" dirty="0">
                <a:latin typeface="Catamaran" panose="020B0604020202020204" charset="0"/>
                <a:cs typeface="Catamaran" panose="020B0604020202020204" charset="0"/>
              </a:endParaRPr>
            </a:p>
          </p:txBody>
        </p:sp>
      </p:grpSp>
    </p:spTree>
    <p:extLst>
      <p:ext uri="{BB962C8B-B14F-4D97-AF65-F5344CB8AC3E}">
        <p14:creationId xmlns:p14="http://schemas.microsoft.com/office/powerpoint/2010/main" val="441311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11" name="TextBox 10">
            <a:extLst>
              <a:ext uri="{FF2B5EF4-FFF2-40B4-BE49-F238E27FC236}">
                <a16:creationId xmlns:a16="http://schemas.microsoft.com/office/drawing/2014/main" id="{766CB0D9-4662-0F95-D098-54099592A613}"/>
              </a:ext>
            </a:extLst>
          </p:cNvPr>
          <p:cNvSpPr txBox="1"/>
          <p:nvPr/>
        </p:nvSpPr>
        <p:spPr>
          <a:xfrm>
            <a:off x="272005" y="2828835"/>
            <a:ext cx="2286001" cy="1200329"/>
          </a:xfrm>
          <a:prstGeom prst="rect">
            <a:avLst/>
          </a:prstGeom>
          <a:noFill/>
        </p:spPr>
        <p:txBody>
          <a:bodyPr wrap="square">
            <a:spAutoFit/>
          </a:bodyPr>
          <a:lstStyle/>
          <a:p>
            <a:pPr algn="ctr"/>
            <a:r>
              <a:rPr kumimoji="0" lang="en-US" sz="3600" b="1" i="0" u="none" strike="noStrike" kern="0" cap="none" spc="0" normalizeH="0" baseline="0" noProof="0" dirty="0">
                <a:ln>
                  <a:noFill/>
                </a:ln>
                <a:solidFill>
                  <a:srgbClr val="143366"/>
                </a:solidFill>
                <a:effectLst/>
                <a:uLnTx/>
                <a:uFillTx/>
                <a:latin typeface="Catamaran" panose="020B0604020202020204" charset="0"/>
                <a:cs typeface="Catamaran" panose="020B0604020202020204" charset="0"/>
                <a:sym typeface="Arial"/>
              </a:rPr>
              <a:t>Use Case Diagram </a:t>
            </a:r>
            <a:endParaRPr lang="vi-VN" sz="2400" dirty="0">
              <a:solidFill>
                <a:srgbClr val="143366"/>
              </a:solidFill>
            </a:endParaRPr>
          </a:p>
        </p:txBody>
      </p:sp>
      <p:sp>
        <p:nvSpPr>
          <p:cNvPr id="12" name="Rectangle 11">
            <a:extLst>
              <a:ext uri="{FF2B5EF4-FFF2-40B4-BE49-F238E27FC236}">
                <a16:creationId xmlns:a16="http://schemas.microsoft.com/office/drawing/2014/main" id="{8E2521EE-B696-BDEA-D533-D18E0CB8BA1A}"/>
              </a:ext>
            </a:extLst>
          </p:cNvPr>
          <p:cNvSpPr/>
          <p:nvPr/>
        </p:nvSpPr>
        <p:spPr>
          <a:xfrm>
            <a:off x="9711159" y="0"/>
            <a:ext cx="2480841" cy="6858000"/>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6" name="Picture 2" descr="Không có mô tả.">
            <a:extLst>
              <a:ext uri="{FF2B5EF4-FFF2-40B4-BE49-F238E27FC236}">
                <a16:creationId xmlns:a16="http://schemas.microsoft.com/office/drawing/2014/main" id="{A48022FC-7987-9030-08E9-DD176ECF5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568" y="0"/>
            <a:ext cx="5122863"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3" name="TextBox 2">
            <a:extLst>
              <a:ext uri="{FF2B5EF4-FFF2-40B4-BE49-F238E27FC236}">
                <a16:creationId xmlns:a16="http://schemas.microsoft.com/office/drawing/2014/main" id="{43BA4A09-2D19-370F-5747-5CE7D976BAE3}"/>
              </a:ext>
            </a:extLst>
          </p:cNvPr>
          <p:cNvSpPr txBox="1"/>
          <p:nvPr/>
        </p:nvSpPr>
        <p:spPr>
          <a:xfrm>
            <a:off x="272005" y="2551837"/>
            <a:ext cx="2286001" cy="1754326"/>
          </a:xfrm>
          <a:prstGeom prst="rect">
            <a:avLst/>
          </a:prstGeom>
          <a:noFill/>
        </p:spPr>
        <p:txBody>
          <a:bodyPr wrap="square">
            <a:spAutoFit/>
          </a:bodyPr>
          <a:lstStyle/>
          <a:p>
            <a:pPr algn="ctr"/>
            <a:r>
              <a:rPr kumimoji="0" lang="en-US" sz="3600" b="1" i="0" u="none" strike="noStrike" kern="0" cap="none" spc="0" normalizeH="0" baseline="0" noProof="0" dirty="0">
                <a:ln>
                  <a:noFill/>
                </a:ln>
                <a:solidFill>
                  <a:srgbClr val="143366"/>
                </a:solidFill>
                <a:effectLst/>
                <a:uLnTx/>
                <a:uFillTx/>
                <a:latin typeface="Catamaran" panose="020B0604020202020204" charset="0"/>
                <a:cs typeface="Catamaran" panose="020B0604020202020204" charset="0"/>
                <a:sym typeface="Arial"/>
              </a:rPr>
              <a:t>ACTIVITY DIAGRAM</a:t>
            </a:r>
            <a:endParaRPr kumimoji="0" lang="vi-VN" sz="3600" b="1" i="0" u="none" strike="noStrike" kern="0" cap="none" spc="0" normalizeH="0" baseline="0" noProof="0" dirty="0">
              <a:ln>
                <a:noFill/>
              </a:ln>
              <a:solidFill>
                <a:srgbClr val="143366"/>
              </a:solidFill>
              <a:effectLst/>
              <a:uLnTx/>
              <a:uFillTx/>
              <a:latin typeface="Catamaran" panose="020B0604020202020204" charset="0"/>
              <a:cs typeface="Catamaran" panose="020B0604020202020204" charset="0"/>
              <a:sym typeface="Arial"/>
            </a:endParaRPr>
          </a:p>
          <a:p>
            <a:pPr algn="ctr"/>
            <a:r>
              <a:rPr lang="vi-VN" sz="3600" b="1" dirty="0">
                <a:solidFill>
                  <a:srgbClr val="143366"/>
                </a:solidFill>
                <a:cs typeface="Catamaran" panose="020B0604020202020204" charset="0"/>
              </a:rPr>
              <a:t>( Admin )</a:t>
            </a:r>
            <a:endParaRPr lang="vi-VN" sz="2400" dirty="0">
              <a:solidFill>
                <a:srgbClr val="143366"/>
              </a:solidFill>
            </a:endParaRPr>
          </a:p>
        </p:txBody>
      </p:sp>
      <p:sp>
        <p:nvSpPr>
          <p:cNvPr id="4" name="Rectangle 3">
            <a:extLst>
              <a:ext uri="{FF2B5EF4-FFF2-40B4-BE49-F238E27FC236}">
                <a16:creationId xmlns:a16="http://schemas.microsoft.com/office/drawing/2014/main" id="{8BA84376-4EEC-4FDD-D8B9-54476289D3D5}"/>
              </a:ext>
            </a:extLst>
          </p:cNvPr>
          <p:cNvSpPr/>
          <p:nvPr/>
        </p:nvSpPr>
        <p:spPr>
          <a:xfrm>
            <a:off x="9711159" y="0"/>
            <a:ext cx="2480841" cy="6858000"/>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8" name="Picture 7">
            <a:extLst>
              <a:ext uri="{FF2B5EF4-FFF2-40B4-BE49-F238E27FC236}">
                <a16:creationId xmlns:a16="http://schemas.microsoft.com/office/drawing/2014/main" id="{0DA0A6CF-7852-1C39-116C-B80D58E0BE54}"/>
              </a:ext>
            </a:extLst>
          </p:cNvPr>
          <p:cNvPicPr>
            <a:picLocks noChangeAspect="1"/>
          </p:cNvPicPr>
          <p:nvPr/>
        </p:nvPicPr>
        <p:blipFill>
          <a:blip r:embed="rId3"/>
          <a:stretch>
            <a:fillRect/>
          </a:stretch>
        </p:blipFill>
        <p:spPr>
          <a:xfrm>
            <a:off x="4097136" y="0"/>
            <a:ext cx="3997728" cy="6858000"/>
          </a:xfrm>
          <a:prstGeom prst="rect">
            <a:avLst/>
          </a:prstGeom>
        </p:spPr>
      </p:pic>
    </p:spTree>
    <p:extLst>
      <p:ext uri="{BB962C8B-B14F-4D97-AF65-F5344CB8AC3E}">
        <p14:creationId xmlns:p14="http://schemas.microsoft.com/office/powerpoint/2010/main" val="970019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3" name="TextBox 2">
            <a:extLst>
              <a:ext uri="{FF2B5EF4-FFF2-40B4-BE49-F238E27FC236}">
                <a16:creationId xmlns:a16="http://schemas.microsoft.com/office/drawing/2014/main" id="{43BA4A09-2D19-370F-5747-5CE7D976BAE3}"/>
              </a:ext>
            </a:extLst>
          </p:cNvPr>
          <p:cNvSpPr txBox="1"/>
          <p:nvPr/>
        </p:nvSpPr>
        <p:spPr>
          <a:xfrm>
            <a:off x="272005" y="2551837"/>
            <a:ext cx="2286001" cy="1754326"/>
          </a:xfrm>
          <a:prstGeom prst="rect">
            <a:avLst/>
          </a:prstGeom>
          <a:noFill/>
        </p:spPr>
        <p:txBody>
          <a:bodyPr wrap="square">
            <a:spAutoFit/>
          </a:bodyPr>
          <a:lstStyle/>
          <a:p>
            <a:pPr algn="ctr"/>
            <a:r>
              <a:rPr kumimoji="0" lang="en-US" sz="3600" b="1" i="0" u="none" strike="noStrike" kern="0" cap="none" spc="0" normalizeH="0" baseline="0" noProof="0" dirty="0">
                <a:ln>
                  <a:noFill/>
                </a:ln>
                <a:solidFill>
                  <a:srgbClr val="143366"/>
                </a:solidFill>
                <a:effectLst/>
                <a:uLnTx/>
                <a:uFillTx/>
                <a:latin typeface="Catamaran" panose="020B0604020202020204" charset="0"/>
                <a:cs typeface="Catamaran" panose="020B0604020202020204" charset="0"/>
                <a:sym typeface="Arial"/>
              </a:rPr>
              <a:t>ACTIVITY DIAGRAM</a:t>
            </a:r>
            <a:endParaRPr kumimoji="0" lang="vi-VN" sz="3600" b="1" i="0" u="none" strike="noStrike" kern="0" cap="none" spc="0" normalizeH="0" baseline="0" noProof="0" dirty="0">
              <a:ln>
                <a:noFill/>
              </a:ln>
              <a:solidFill>
                <a:srgbClr val="143366"/>
              </a:solidFill>
              <a:effectLst/>
              <a:uLnTx/>
              <a:uFillTx/>
              <a:latin typeface="Catamaran" panose="020B0604020202020204" charset="0"/>
              <a:cs typeface="Catamaran" panose="020B0604020202020204" charset="0"/>
              <a:sym typeface="Arial"/>
            </a:endParaRPr>
          </a:p>
          <a:p>
            <a:pPr algn="ctr"/>
            <a:r>
              <a:rPr lang="vi-VN" sz="3600" b="1" dirty="0">
                <a:solidFill>
                  <a:srgbClr val="143366"/>
                </a:solidFill>
                <a:cs typeface="Catamaran" panose="020B0604020202020204" charset="0"/>
              </a:rPr>
              <a:t>( User )</a:t>
            </a:r>
            <a:endParaRPr lang="vi-VN" sz="2400" dirty="0">
              <a:solidFill>
                <a:srgbClr val="143366"/>
              </a:solidFill>
            </a:endParaRPr>
          </a:p>
        </p:txBody>
      </p:sp>
      <p:sp>
        <p:nvSpPr>
          <p:cNvPr id="4" name="Rectangle 3">
            <a:extLst>
              <a:ext uri="{FF2B5EF4-FFF2-40B4-BE49-F238E27FC236}">
                <a16:creationId xmlns:a16="http://schemas.microsoft.com/office/drawing/2014/main" id="{8BA84376-4EEC-4FDD-D8B9-54476289D3D5}"/>
              </a:ext>
            </a:extLst>
          </p:cNvPr>
          <p:cNvSpPr/>
          <p:nvPr/>
        </p:nvSpPr>
        <p:spPr>
          <a:xfrm>
            <a:off x="9711159" y="0"/>
            <a:ext cx="2480841" cy="6858000"/>
          </a:xfrm>
          <a:prstGeom prst="rect">
            <a:avLst/>
          </a:prstGeom>
          <a:solidFill>
            <a:srgbClr val="F0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1CC5472B-4471-D3DA-EB6E-4459472EBEAE}"/>
              </a:ext>
            </a:extLst>
          </p:cNvPr>
          <p:cNvPicPr>
            <a:picLocks noChangeAspect="1"/>
          </p:cNvPicPr>
          <p:nvPr/>
        </p:nvPicPr>
        <p:blipFill>
          <a:blip r:embed="rId3"/>
          <a:stretch>
            <a:fillRect/>
          </a:stretch>
        </p:blipFill>
        <p:spPr>
          <a:xfrm>
            <a:off x="4336112" y="0"/>
            <a:ext cx="3519776" cy="6858000"/>
          </a:xfrm>
          <a:prstGeom prst="rect">
            <a:avLst/>
          </a:prstGeom>
        </p:spPr>
      </p:pic>
    </p:spTree>
    <p:extLst>
      <p:ext uri="{BB962C8B-B14F-4D97-AF65-F5344CB8AC3E}">
        <p14:creationId xmlns:p14="http://schemas.microsoft.com/office/powerpoint/2010/main" val="420831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SlidesMania">
  <a:themeElements>
    <a:clrScheme name="Simple Light">
      <a:dk1>
        <a:srgbClr val="143366"/>
      </a:dk1>
      <a:lt1>
        <a:srgbClr val="2A2A2A"/>
      </a:lt1>
      <a:dk2>
        <a:srgbClr val="F0F5F5"/>
      </a:dk2>
      <a:lt2>
        <a:srgbClr val="FFFFFF"/>
      </a:lt2>
      <a:accent1>
        <a:srgbClr val="143366"/>
      </a:accent1>
      <a:accent2>
        <a:srgbClr val="FFFFFF"/>
      </a:accent2>
      <a:accent3>
        <a:srgbClr val="0558AC"/>
      </a:accent3>
      <a:accent4>
        <a:srgbClr val="01DBF3"/>
      </a:accent4>
      <a:accent5>
        <a:srgbClr val="FFFFFF"/>
      </a:accent5>
      <a:accent6>
        <a:srgbClr val="FFFFFF"/>
      </a:accent6>
      <a:hlink>
        <a:srgbClr val="1433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422</Words>
  <Application>Microsoft Office PowerPoint</Application>
  <PresentationFormat>Widescreen</PresentationFormat>
  <Paragraphs>59</Paragraphs>
  <Slides>45</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Ubuntu Condensed</vt:lpstr>
      <vt:lpstr>Barlow Condensed</vt:lpstr>
      <vt:lpstr>Oswald</vt:lpstr>
      <vt:lpstr>Times New Roman</vt:lpstr>
      <vt:lpstr>Calibri</vt:lpstr>
      <vt:lpstr>Abril Fatface</vt:lpstr>
      <vt:lpstr>Catamaran</vt:lpstr>
      <vt:lpstr>Aldrich</vt:lpstr>
      <vt:lpstr>Arial</vt:lpstr>
      <vt:lpstr>SlidesMania</vt:lpstr>
      <vt:lpstr>PowerPoint Presentation</vt:lpstr>
      <vt:lpstr>Nhóm 11</vt:lpstr>
      <vt:lpstr>Nội dung</vt:lpstr>
      <vt:lpstr>Tổng quan</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PAGE</vt:lpstr>
      <vt:lpstr>PowerPoint Presentation</vt:lpstr>
      <vt:lpstr>PowerPoint Presentation</vt:lpstr>
      <vt:lpstr>PowerPoint Presentation</vt:lpstr>
      <vt:lpstr>PowerPoint Presentation</vt:lpstr>
      <vt:lpstr>PowerPoint Presentation</vt:lpstr>
      <vt:lpstr>PowerPoint Presentation</vt:lpstr>
      <vt:lpstr>LOGIN PAGE</vt:lpstr>
      <vt:lpstr>PowerPoint Presentation</vt:lpstr>
      <vt:lpstr>PowerPoint Presentation</vt:lpstr>
      <vt:lpstr>PowerPoint Presentation</vt:lpstr>
      <vt:lpstr>PowerPoint Presentation</vt:lpstr>
      <vt:lpstr>PowerPoint Presentation</vt:lpstr>
      <vt:lpstr>PowerPoint Presentation</vt:lpstr>
      <vt:lpstr>BOOKING PAGE</vt:lpstr>
      <vt:lpstr>PowerPoint Presentation</vt:lpstr>
      <vt:lpstr>PowerPoint Presentation</vt:lpstr>
      <vt:lpstr>PowerPoint Presentation</vt:lpstr>
      <vt:lpstr>PowerPoint Presentation</vt:lpstr>
      <vt:lpstr>PowerPoint Presentation</vt:lpstr>
      <vt:lpstr>CONTACT PAGE</vt:lpstr>
      <vt:lpstr>PowerPoint Presentation</vt:lpstr>
      <vt:lpstr>ADMIN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Cargo X - LOGISTIC WEBSITE (VẬN CHUYỂN HÀNG HÓA VÀ LƯU KHO)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cp:lastModifiedBy>nghĩa trọng</cp:lastModifiedBy>
  <cp:revision>30</cp:revision>
  <dcterms:modified xsi:type="dcterms:W3CDTF">2024-04-19T10:06:28Z</dcterms:modified>
</cp:coreProperties>
</file>